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46"/>
  </p:handoutMasterIdLst>
  <p:sldIdLst>
    <p:sldId id="256" r:id="rId3"/>
    <p:sldId id="257" r:id="rId5"/>
    <p:sldId id="325" r:id="rId6"/>
    <p:sldId id="547" r:id="rId7"/>
    <p:sldId id="892" r:id="rId8"/>
    <p:sldId id="893" r:id="rId9"/>
    <p:sldId id="894" r:id="rId10"/>
    <p:sldId id="895" r:id="rId11"/>
    <p:sldId id="896" r:id="rId12"/>
    <p:sldId id="897" r:id="rId13"/>
    <p:sldId id="898" r:id="rId14"/>
    <p:sldId id="899" r:id="rId15"/>
    <p:sldId id="900" r:id="rId16"/>
    <p:sldId id="901" r:id="rId17"/>
    <p:sldId id="902" r:id="rId18"/>
    <p:sldId id="258" r:id="rId19"/>
    <p:sldId id="662" r:id="rId20"/>
    <p:sldId id="269" r:id="rId21"/>
    <p:sldId id="548" r:id="rId22"/>
    <p:sldId id="549" r:id="rId23"/>
    <p:sldId id="550" r:id="rId24"/>
    <p:sldId id="551" r:id="rId25"/>
    <p:sldId id="552" r:id="rId26"/>
    <p:sldId id="553" r:id="rId27"/>
    <p:sldId id="354" r:id="rId28"/>
    <p:sldId id="554" r:id="rId29"/>
    <p:sldId id="555" r:id="rId30"/>
    <p:sldId id="556" r:id="rId31"/>
    <p:sldId id="557" r:id="rId32"/>
    <p:sldId id="558" r:id="rId33"/>
    <p:sldId id="355" r:id="rId34"/>
    <p:sldId id="632" r:id="rId35"/>
    <p:sldId id="356" r:id="rId36"/>
    <p:sldId id="633" r:id="rId37"/>
    <p:sldId id="634" r:id="rId38"/>
    <p:sldId id="635" r:id="rId39"/>
    <p:sldId id="636" r:id="rId40"/>
    <p:sldId id="637" r:id="rId41"/>
    <p:sldId id="357" r:id="rId42"/>
    <p:sldId id="638" r:id="rId43"/>
    <p:sldId id="639" r:id="rId44"/>
    <p:sldId id="641" r:id="rId45"/>
    <p:sldId id="793" r:id="rId46"/>
    <p:sldId id="642" r:id="rId47"/>
    <p:sldId id="644" r:id="rId48"/>
    <p:sldId id="645" r:id="rId49"/>
    <p:sldId id="646" r:id="rId50"/>
    <p:sldId id="647" r:id="rId51"/>
    <p:sldId id="648" r:id="rId52"/>
    <p:sldId id="649" r:id="rId53"/>
    <p:sldId id="650" r:id="rId54"/>
    <p:sldId id="651" r:id="rId55"/>
    <p:sldId id="652" r:id="rId56"/>
    <p:sldId id="653" r:id="rId57"/>
    <p:sldId id="654" r:id="rId58"/>
    <p:sldId id="655" r:id="rId59"/>
    <p:sldId id="656" r:id="rId60"/>
    <p:sldId id="657" r:id="rId61"/>
    <p:sldId id="658" r:id="rId62"/>
    <p:sldId id="659" r:id="rId63"/>
    <p:sldId id="661" r:id="rId64"/>
    <p:sldId id="660" r:id="rId65"/>
    <p:sldId id="1159" r:id="rId66"/>
    <p:sldId id="1160" r:id="rId67"/>
    <p:sldId id="1161" r:id="rId68"/>
    <p:sldId id="663" r:id="rId69"/>
    <p:sldId id="358" r:id="rId70"/>
    <p:sldId id="664" r:id="rId71"/>
    <p:sldId id="359" r:id="rId72"/>
    <p:sldId id="665" r:id="rId73"/>
    <p:sldId id="360" r:id="rId74"/>
    <p:sldId id="666" r:id="rId75"/>
    <p:sldId id="1089" r:id="rId76"/>
    <p:sldId id="361" r:id="rId77"/>
    <p:sldId id="362" r:id="rId78"/>
    <p:sldId id="363" r:id="rId79"/>
    <p:sldId id="364" r:id="rId80"/>
    <p:sldId id="668" r:id="rId81"/>
    <p:sldId id="667" r:id="rId82"/>
    <p:sldId id="393" r:id="rId83"/>
    <p:sldId id="669" r:id="rId84"/>
    <p:sldId id="670" r:id="rId85"/>
    <p:sldId id="394" r:id="rId86"/>
    <p:sldId id="671" r:id="rId87"/>
    <p:sldId id="1028" r:id="rId88"/>
    <p:sldId id="673" r:id="rId89"/>
    <p:sldId id="675" r:id="rId90"/>
    <p:sldId id="396" r:id="rId91"/>
    <p:sldId id="674" r:id="rId92"/>
    <p:sldId id="676" r:id="rId93"/>
    <p:sldId id="397" r:id="rId94"/>
    <p:sldId id="677" r:id="rId95"/>
    <p:sldId id="398" r:id="rId96"/>
    <p:sldId id="678" r:id="rId97"/>
    <p:sldId id="679" r:id="rId98"/>
    <p:sldId id="399" r:id="rId99"/>
    <p:sldId id="680" r:id="rId100"/>
    <p:sldId id="400" r:id="rId101"/>
    <p:sldId id="681" r:id="rId102"/>
    <p:sldId id="401" r:id="rId103"/>
    <p:sldId id="682" r:id="rId104"/>
    <p:sldId id="402" r:id="rId105"/>
    <p:sldId id="683" r:id="rId106"/>
    <p:sldId id="404" r:id="rId107"/>
    <p:sldId id="684" r:id="rId108"/>
    <p:sldId id="405" r:id="rId109"/>
    <p:sldId id="685" r:id="rId110"/>
    <p:sldId id="686" r:id="rId111"/>
    <p:sldId id="406" r:id="rId112"/>
    <p:sldId id="407" r:id="rId113"/>
    <p:sldId id="688" r:id="rId114"/>
    <p:sldId id="689" r:id="rId115"/>
    <p:sldId id="690" r:id="rId116"/>
    <p:sldId id="408" r:id="rId117"/>
    <p:sldId id="691" r:id="rId118"/>
    <p:sldId id="692" r:id="rId119"/>
    <p:sldId id="693" r:id="rId120"/>
    <p:sldId id="409" r:id="rId121"/>
    <p:sldId id="694" r:id="rId122"/>
    <p:sldId id="696" r:id="rId123"/>
    <p:sldId id="697" r:id="rId124"/>
    <p:sldId id="410" r:id="rId125"/>
    <p:sldId id="412" r:id="rId126"/>
    <p:sldId id="413" r:id="rId127"/>
    <p:sldId id="414" r:id="rId128"/>
    <p:sldId id="415" r:id="rId129"/>
    <p:sldId id="304" r:id="rId130"/>
    <p:sldId id="416" r:id="rId131"/>
    <p:sldId id="417" r:id="rId132"/>
    <p:sldId id="419" r:id="rId133"/>
    <p:sldId id="778" r:id="rId134"/>
    <p:sldId id="418" r:id="rId135"/>
    <p:sldId id="420" r:id="rId136"/>
    <p:sldId id="421" r:id="rId137"/>
    <p:sldId id="779" r:id="rId138"/>
    <p:sldId id="780" r:id="rId139"/>
    <p:sldId id="781" r:id="rId140"/>
    <p:sldId id="782" r:id="rId141"/>
    <p:sldId id="783" r:id="rId142"/>
    <p:sldId id="784" r:id="rId143"/>
    <p:sldId id="785" r:id="rId144"/>
    <p:sldId id="303" r:id="rId145"/>
  </p:sldIdLst>
  <p:sldSz cx="9144000" cy="5144770"/>
  <p:notesSz cx="6858000" cy="9144000"/>
  <p:custDataLst>
    <p:tags r:id="rId1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402" y="96"/>
      </p:cViewPr>
      <p:guideLst>
        <p:guide orient="horz" pos="166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0" Type="http://schemas.openxmlformats.org/officeDocument/2006/relationships/tags" Target="tags/tag2.xml"/><Relationship Id="rId15" Type="http://schemas.openxmlformats.org/officeDocument/2006/relationships/slide" Target="slides/slide12.xml"/><Relationship Id="rId149" Type="http://schemas.openxmlformats.org/officeDocument/2006/relationships/tableStyles" Target="tableStyles.xml"/><Relationship Id="rId148" Type="http://schemas.openxmlformats.org/officeDocument/2006/relationships/viewProps" Target="viewProps.xml"/><Relationship Id="rId147" Type="http://schemas.openxmlformats.org/officeDocument/2006/relationships/presProps" Target="presProps.xml"/><Relationship Id="rId146" Type="http://schemas.openxmlformats.org/officeDocument/2006/relationships/handoutMaster" Target="handoutMasters/handoutMaster1.xml"/><Relationship Id="rId145" Type="http://schemas.openxmlformats.org/officeDocument/2006/relationships/slide" Target="slides/slide142.xml"/><Relationship Id="rId144" Type="http://schemas.openxmlformats.org/officeDocument/2006/relationships/slide" Target="slides/slide141.xml"/><Relationship Id="rId143" Type="http://schemas.openxmlformats.org/officeDocument/2006/relationships/slide" Target="slides/slide140.xml"/><Relationship Id="rId142" Type="http://schemas.openxmlformats.org/officeDocument/2006/relationships/slide" Target="slides/slide139.xml"/><Relationship Id="rId141" Type="http://schemas.openxmlformats.org/officeDocument/2006/relationships/slide" Target="slides/slide138.xml"/><Relationship Id="rId140" Type="http://schemas.openxmlformats.org/officeDocument/2006/relationships/slide" Target="slides/slide137.xml"/><Relationship Id="rId14" Type="http://schemas.openxmlformats.org/officeDocument/2006/relationships/slide" Target="slides/slide11.xml"/><Relationship Id="rId139" Type="http://schemas.openxmlformats.org/officeDocument/2006/relationships/slide" Target="slides/slide136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0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3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4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6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6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7.vml.rels><?xml version="1.0" encoding="UTF-8" standalone="yes"?>
<Relationships xmlns="http://schemas.openxmlformats.org/package/2006/relationships"><Relationship Id="rId4" Type="http://schemas.openxmlformats.org/officeDocument/2006/relationships/image" Target="../media/image25.wmf"/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71.v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wmf"/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72.vml.rels><?xml version="1.0" encoding="UTF-8" standalone="yes"?>
<Relationships xmlns="http://schemas.openxmlformats.org/package/2006/relationships"><Relationship Id="rId4" Type="http://schemas.openxmlformats.org/officeDocument/2006/relationships/image" Target="../media/image119.wmf"/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7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7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6ED28-0653-44D2-981F-B8620E8F85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08728-D05A-47F6-9A47-F3716918B1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  <a:p>
            <a:br>
              <a:rPr lang="en-US" altLang="zh-CN"/>
            </a:br>
            <a:r>
              <a:rPr lang="en-US" altLang="zh-CN"/>
              <a:t>I</a:t>
            </a:r>
            <a:r>
              <a:rPr lang="zh-CN" altLang="en-US"/>
              <a:t>n particular, if one thread is suspended, then a lock-free algorithm guarantees that the remaining threads can still make progress. Hence, if two threads can contend for the same mutex lock or spinlock, then the algorithm is not lock-free. (If we suspend one thread that holds the lock, then the second thread will block.)实际的例子就是用一个循环CAS来修改数据。</a:t>
            </a:r>
            <a:br>
              <a:rPr lang="zh-CN" altLang="en-US"/>
            </a:br>
            <a:br>
              <a:rPr lang="zh-CN" altLang="en-US"/>
            </a:br>
            <a:r>
              <a:rPr lang="zh-CN" altLang="en-US"/>
              <a:t>An algorithm is wait-free if every operation has a bound on the number of steps the algorithm will take before the operation completes.</a:t>
            </a:r>
            <a:br>
              <a:rPr lang="zh-CN" altLang="en-US"/>
            </a:b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https://en.wikipedia.org/wiki/Software_transactional_memory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</p:spPr>
        <p:txBody>
          <a:bodyPr/>
          <a:lstStyle>
            <a:lvl1pPr>
              <a:defRPr/>
            </a:lvl1pPr>
          </a:lstStyle>
          <a:p>
            <a:fld id="{5ACD4103-EC3D-4C16-8996-25DE18166E0A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</p:spPr>
        <p:txBody>
          <a:bodyPr/>
          <a:lstStyle>
            <a:lvl1pPr>
              <a:defRPr/>
            </a:lvl1pPr>
          </a:lstStyle>
          <a:p>
            <a:fld id="{DD6AF21D-1CB3-4C6F-BC4D-99798AE8B24D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advClick="0" advTm="0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160A8-FCDA-4438-A06B-8F9A2E82FE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EDEE-018F-4012-A1B4-6387EBE5E63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0">
    <p:comb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wmf"/><Relationship Id="rId1" Type="http://schemas.openxmlformats.org/officeDocument/2006/relationships/oleObject" Target="../embeddings/oleObject65.bin"/></Relationships>
</file>

<file path=ppt/slides/_rels/slide10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vmlDrawing" Target="../drawings/vmlDrawing5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3.wmf"/><Relationship Id="rId1" Type="http://schemas.openxmlformats.org/officeDocument/2006/relationships/oleObject" Target="../embeddings/oleObject66.bin"/></Relationships>
</file>

<file path=ppt/slides/_rels/slide10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4.wmf"/><Relationship Id="rId1" Type="http://schemas.openxmlformats.org/officeDocument/2006/relationships/oleObject" Target="../embeddings/oleObject67.bin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hyperlink" Target="https://draveness.me/golang-channel" TargetMode="External"/><Relationship Id="rId2" Type="http://schemas.openxmlformats.org/officeDocument/2006/relationships/hyperlink" Target="https://www.youtube.com/watch?v=KBZlN0izeiY" TargetMode="External"/><Relationship Id="rId1" Type="http://schemas.openxmlformats.org/officeDocument/2006/relationships/hyperlink" Target="https://golang.org/src/runtime/chan.go" TargetMode="External"/></Relationships>
</file>

<file path=ppt/slides/_rels/slide10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2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6.wmf"/><Relationship Id="rId3" Type="http://schemas.openxmlformats.org/officeDocument/2006/relationships/oleObject" Target="../embeddings/oleObject69.bin"/><Relationship Id="rId2" Type="http://schemas.openxmlformats.org/officeDocument/2006/relationships/image" Target="../media/image85.wmf"/><Relationship Id="rId1" Type="http://schemas.openxmlformats.org/officeDocument/2006/relationships/oleObject" Target="../embeddings/oleObject68.bin"/></Relationships>
</file>

<file path=ppt/slides/_rels/slide10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7.wmf"/><Relationship Id="rId1" Type="http://schemas.openxmlformats.org/officeDocument/2006/relationships/oleObject" Target="../embeddings/oleObject70.bin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8.wmf"/><Relationship Id="rId1" Type="http://schemas.openxmlformats.org/officeDocument/2006/relationships/oleObject" Target="../embeddings/oleObject71.bin"/></Relationships>
</file>

<file path=ppt/slides/_rels/slide11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9.wmf"/><Relationship Id="rId1" Type="http://schemas.openxmlformats.org/officeDocument/2006/relationships/oleObject" Target="../embeddings/oleObject72.bin"/></Relationships>
</file>

<file path=ppt/slides/_rels/slide11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0.wmf"/><Relationship Id="rId1" Type="http://schemas.openxmlformats.org/officeDocument/2006/relationships/oleObject" Target="../embeddings/oleObject73.bin"/></Relationships>
</file>

<file path=ppt/slides/_rels/slide11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1.wmf"/><Relationship Id="rId1" Type="http://schemas.openxmlformats.org/officeDocument/2006/relationships/oleObject" Target="../embeddings/oleObject74.bin"/></Relationships>
</file>

<file path=ppt/slides/_rels/slide11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8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oleObject" Target="../embeddings/oleObject75.bin"/></Relationships>
</file>

<file path=ppt/slides/_rels/slide11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9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oleObject" Target="../embeddings/oleObject76.bin"/></Relationships>
</file>

<file path=ppt/slides/_rels/slide11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0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4.wmf"/><Relationship Id="rId2" Type="http://schemas.openxmlformats.org/officeDocument/2006/relationships/oleObject" Target="../embeddings/oleObject77.bin"/><Relationship Id="rId1" Type="http://schemas.openxmlformats.org/officeDocument/2006/relationships/image" Target="../media/image93.png"/></Relationships>
</file>

<file path=ppt/slides/_rels/slide11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5.wmf"/><Relationship Id="rId2" Type="http://schemas.openxmlformats.org/officeDocument/2006/relationships/oleObject" Target="../embeddings/oleObject78.bin"/><Relationship Id="rId1" Type="http://schemas.openxmlformats.org/officeDocument/2006/relationships/image" Target="../media/image93.png"/></Relationships>
</file>

<file path=ppt/slides/_rels/slide11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7.GIF"/><Relationship Id="rId2" Type="http://schemas.openxmlformats.org/officeDocument/2006/relationships/image" Target="../media/image96.wmf"/><Relationship Id="rId1" Type="http://schemas.openxmlformats.org/officeDocument/2006/relationships/oleObject" Target="../embeddings/oleObject79.bin"/></Relationships>
</file>

<file path=ppt/slides/_rels/slide11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3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8.wmf"/><Relationship Id="rId2" Type="http://schemas.openxmlformats.org/officeDocument/2006/relationships/oleObject" Target="../embeddings/oleObject80.bin"/><Relationship Id="rId1" Type="http://schemas.openxmlformats.org/officeDocument/2006/relationships/image" Target="../media/image9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4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9.wmf"/><Relationship Id="rId2" Type="http://schemas.openxmlformats.org/officeDocument/2006/relationships/oleObject" Target="../embeddings/oleObject81.bin"/><Relationship Id="rId1" Type="http://schemas.openxmlformats.org/officeDocument/2006/relationships/image" Target="../media/image97.GIF"/></Relationships>
</file>

<file path=ppt/slides/_rels/slide12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5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0.wmf"/><Relationship Id="rId2" Type="http://schemas.openxmlformats.org/officeDocument/2006/relationships/oleObject" Target="../embeddings/oleObject82.bin"/><Relationship Id="rId1" Type="http://schemas.openxmlformats.org/officeDocument/2006/relationships/image" Target="../media/image97.GIF"/></Relationships>
</file>

<file path=ppt/slides/_rels/slide12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1.wmf"/><Relationship Id="rId1" Type="http://schemas.openxmlformats.org/officeDocument/2006/relationships/oleObject" Target="../embeddings/oleObject83.bin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7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103.wmf"/><Relationship Id="rId3" Type="http://schemas.openxmlformats.org/officeDocument/2006/relationships/oleObject" Target="../embeddings/oleObject85.bin"/><Relationship Id="rId2" Type="http://schemas.openxmlformats.org/officeDocument/2006/relationships/image" Target="../media/image102.wmf"/><Relationship Id="rId1" Type="http://schemas.openxmlformats.org/officeDocument/2006/relationships/oleObject" Target="../embeddings/oleObject84.bin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8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06.wmf"/><Relationship Id="rId3" Type="http://schemas.openxmlformats.org/officeDocument/2006/relationships/oleObject" Target="../embeddings/oleObject88.bin"/><Relationship Id="rId2" Type="http://schemas.openxmlformats.org/officeDocument/2006/relationships/image" Target="../media/image105.wmf"/><Relationship Id="rId1" Type="http://schemas.openxmlformats.org/officeDocument/2006/relationships/oleObject" Target="../embeddings/oleObject87.bin"/></Relationships>
</file>

<file path=ppt/slides/_rels/slide12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9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9.jpeg"/><Relationship Id="rId2" Type="http://schemas.openxmlformats.org/officeDocument/2006/relationships/image" Target="../media/image108.wmf"/><Relationship Id="rId1" Type="http://schemas.openxmlformats.org/officeDocument/2006/relationships/oleObject" Target="../embeddings/oleObject90.bin"/></Relationships>
</file>

<file path=ppt/slides/_rels/slide12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0.wmf"/><Relationship Id="rId1" Type="http://schemas.openxmlformats.org/officeDocument/2006/relationships/oleObject" Target="../embeddings/oleObject91.bin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1.jpeg"/></Relationships>
</file>

<file path=ppt/slides/_rels/slide1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5.wmf"/><Relationship Id="rId8" Type="http://schemas.openxmlformats.org/officeDocument/2006/relationships/oleObject" Target="../embeddings/oleObject96.bin"/><Relationship Id="rId7" Type="http://schemas.openxmlformats.org/officeDocument/2006/relationships/image" Target="../media/image114.wmf"/><Relationship Id="rId6" Type="http://schemas.openxmlformats.org/officeDocument/2006/relationships/oleObject" Target="../embeddings/oleObject95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94.bin"/><Relationship Id="rId3" Type="http://schemas.openxmlformats.org/officeDocument/2006/relationships/oleObject" Target="../embeddings/oleObject93.bin"/><Relationship Id="rId2" Type="http://schemas.openxmlformats.org/officeDocument/2006/relationships/image" Target="../media/image112.wmf"/><Relationship Id="rId11" Type="http://schemas.openxmlformats.org/officeDocument/2006/relationships/vmlDrawing" Target="../drawings/vmlDrawing71.vml"/><Relationship Id="rId10" Type="http://schemas.openxmlformats.org/officeDocument/2006/relationships/slideLayout" Target="../slideLayouts/slideLayout7.xml"/><Relationship Id="rId1" Type="http://schemas.openxmlformats.org/officeDocument/2006/relationships/oleObject" Target="../embeddings/oleObject9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9.wmf"/><Relationship Id="rId7" Type="http://schemas.openxmlformats.org/officeDocument/2006/relationships/oleObject" Target="../embeddings/oleObject100.bin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99.bin"/><Relationship Id="rId4" Type="http://schemas.openxmlformats.org/officeDocument/2006/relationships/image" Target="../media/image117.wmf"/><Relationship Id="rId3" Type="http://schemas.openxmlformats.org/officeDocument/2006/relationships/oleObject" Target="../embeddings/oleObject98.bin"/><Relationship Id="rId2" Type="http://schemas.openxmlformats.org/officeDocument/2006/relationships/image" Target="../media/image116.wmf"/><Relationship Id="rId10" Type="http://schemas.openxmlformats.org/officeDocument/2006/relationships/vmlDrawing" Target="../drawings/vmlDrawing72.vml"/><Relationship Id="rId1" Type="http://schemas.openxmlformats.org/officeDocument/2006/relationships/oleObject" Target="../embeddings/oleObject97.bin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3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103.bin"/><Relationship Id="rId4" Type="http://schemas.openxmlformats.org/officeDocument/2006/relationships/image" Target="../media/image121.wmf"/><Relationship Id="rId3" Type="http://schemas.openxmlformats.org/officeDocument/2006/relationships/oleObject" Target="../embeddings/oleObject102.bin"/><Relationship Id="rId2" Type="http://schemas.openxmlformats.org/officeDocument/2006/relationships/image" Target="../media/image120.wmf"/><Relationship Id="rId1" Type="http://schemas.openxmlformats.org/officeDocument/2006/relationships/oleObject" Target="../embeddings/oleObject101.bin"/></Relationships>
</file>

<file path=ppt/slides/_rels/slide13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74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4.wmf"/><Relationship Id="rId3" Type="http://schemas.openxmlformats.org/officeDocument/2006/relationships/oleObject" Target="../embeddings/oleObject105.bin"/><Relationship Id="rId2" Type="http://schemas.openxmlformats.org/officeDocument/2006/relationships/image" Target="../media/image123.wmf"/><Relationship Id="rId1" Type="http://schemas.openxmlformats.org/officeDocument/2006/relationships/oleObject" Target="../embeddings/oleObject104.bin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5.wmf"/><Relationship Id="rId1" Type="http://schemas.openxmlformats.org/officeDocument/2006/relationships/oleObject" Target="../embeddings/oleObject106.bin"/></Relationships>
</file>

<file path=ppt/slides/_rels/slide13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6.wmf"/><Relationship Id="rId1" Type="http://schemas.openxmlformats.org/officeDocument/2006/relationships/oleObject" Target="../embeddings/oleObject107.bin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7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7.wmf"/><Relationship Id="rId1" Type="http://schemas.openxmlformats.org/officeDocument/2006/relationships/oleObject" Target="../embeddings/oleObject108.bin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wmf"/><Relationship Id="rId1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wmf"/><Relationship Id="rId1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wmf"/><Relationship Id="rId1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wmf"/><Relationship Id="rId3" Type="http://schemas.openxmlformats.org/officeDocument/2006/relationships/oleObject" Target="../embeddings/oleObject5.bin"/><Relationship Id="rId2" Type="http://schemas.openxmlformats.org/officeDocument/2006/relationships/image" Target="../media/image17.wmf"/><Relationship Id="rId1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wmf"/><Relationship Id="rId1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wmf"/><Relationship Id="rId1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5.wmf"/><Relationship Id="rId7" Type="http://schemas.openxmlformats.org/officeDocument/2006/relationships/oleObject" Target="../embeddings/oleObject11.bin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3.w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22.wmf"/><Relationship Id="rId10" Type="http://schemas.openxmlformats.org/officeDocument/2006/relationships/vmlDrawing" Target="../drawings/vmlDrawing7.vml"/><Relationship Id="rId1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8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wmf"/><Relationship Id="rId3" Type="http://schemas.openxmlformats.org/officeDocument/2006/relationships/oleObject" Target="../embeddings/oleObject13.bin"/><Relationship Id="rId2" Type="http://schemas.openxmlformats.org/officeDocument/2006/relationships/image" Target="../media/image26.wmf"/><Relationship Id="rId1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wmf"/><Relationship Id="rId1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0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0.wmf"/><Relationship Id="rId3" Type="http://schemas.openxmlformats.org/officeDocument/2006/relationships/oleObject" Target="../embeddings/oleObject16.bin"/><Relationship Id="rId2" Type="http://schemas.openxmlformats.org/officeDocument/2006/relationships/image" Target="../media/image29.wmf"/><Relationship Id="rId1" Type="http://schemas.openxmlformats.org/officeDocument/2006/relationships/oleObject" Target="../embeddings/oleObject15.bin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wmf"/><Relationship Id="rId3" Type="http://schemas.openxmlformats.org/officeDocument/2006/relationships/oleObject" Target="../embeddings/oleObject18.bin"/><Relationship Id="rId2" Type="http://schemas.openxmlformats.org/officeDocument/2006/relationships/image" Target="../media/image31.wmf"/><Relationship Id="rId1" Type="http://schemas.openxmlformats.org/officeDocument/2006/relationships/oleObject" Target="../embeddings/oleObject1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2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34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33.wmf"/><Relationship Id="rId1" Type="http://schemas.openxmlformats.org/officeDocument/2006/relationships/oleObject" Target="../embeddings/oleObject19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wmf"/><Relationship Id="rId1" Type="http://schemas.openxmlformats.org/officeDocument/2006/relationships/oleObject" Target="../embeddings/oleObject22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wmf"/><Relationship Id="rId1" Type="http://schemas.openxmlformats.org/officeDocument/2006/relationships/oleObject" Target="../embeddings/oleObject23.bin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8.wmf"/><Relationship Id="rId1" Type="http://schemas.openxmlformats.org/officeDocument/2006/relationships/oleObject" Target="../embeddings/oleObject24.bin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9.wmf"/><Relationship Id="rId1" Type="http://schemas.openxmlformats.org/officeDocument/2006/relationships/oleObject" Target="../embeddings/oleObject25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wmf"/><Relationship Id="rId1" Type="http://schemas.openxmlformats.org/officeDocument/2006/relationships/oleObject" Target="../embeddings/oleObject26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1.wmf"/><Relationship Id="rId1" Type="http://schemas.openxmlformats.org/officeDocument/2006/relationships/oleObject" Target="../embeddings/oleObject27.bin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9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wmf"/><Relationship Id="rId1" Type="http://schemas.openxmlformats.org/officeDocument/2006/relationships/oleObject" Target="../embeddings/oleObject28.bin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wmf"/><Relationship Id="rId1" Type="http://schemas.openxmlformats.org/officeDocument/2006/relationships/oleObject" Target="../embeddings/oleObject29.bin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wmf"/><Relationship Id="rId1" Type="http://schemas.openxmlformats.org/officeDocument/2006/relationships/oleObject" Target="../embeddings/oleObject30.bin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wmf"/><Relationship Id="rId1" Type="http://schemas.openxmlformats.org/officeDocument/2006/relationships/oleObject" Target="../embeddings/oleObject31.bin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wmf"/><Relationship Id="rId1" Type="http://schemas.openxmlformats.org/officeDocument/2006/relationships/oleObject" Target="../embeddings/oleObject32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wmf"/><Relationship Id="rId1" Type="http://schemas.openxmlformats.org/officeDocument/2006/relationships/oleObject" Target="../embeddings/oleObject33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5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wmf"/><Relationship Id="rId3" Type="http://schemas.openxmlformats.org/officeDocument/2006/relationships/oleObject" Target="../embeddings/oleObject34.bin"/><Relationship Id="rId2" Type="http://schemas.openxmlformats.org/officeDocument/2006/relationships/hyperlink" Target="https://faiface.github.io/post/context-should-go-away-go2/" TargetMode="External"/><Relationship Id="rId1" Type="http://schemas.openxmlformats.org/officeDocument/2006/relationships/hyperlink" Target="https://dave.cheney.net/2017/08/20/context-isnt-for-cancellation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wmf"/><Relationship Id="rId1" Type="http://schemas.openxmlformats.org/officeDocument/2006/relationships/oleObject" Target="../embeddings/oleObject35.bin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wmf"/><Relationship Id="rId1" Type="http://schemas.openxmlformats.org/officeDocument/2006/relationships/oleObject" Target="../embeddings/oleObject36.bin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wmf"/><Relationship Id="rId1" Type="http://schemas.openxmlformats.org/officeDocument/2006/relationships/oleObject" Target="../embeddings/oleObject37.bin"/></Relationships>
</file>

<file path=ppt/slides/_rels/slide7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9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4.wmf"/><Relationship Id="rId3" Type="http://schemas.openxmlformats.org/officeDocument/2006/relationships/oleObject" Target="../embeddings/oleObject39.bin"/><Relationship Id="rId2" Type="http://schemas.openxmlformats.org/officeDocument/2006/relationships/image" Target="../media/image53.wmf"/><Relationship Id="rId1" Type="http://schemas.openxmlformats.org/officeDocument/2006/relationships/oleObject" Target="../embeddings/oleObject38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wmf"/><Relationship Id="rId1" Type="http://schemas.openxmlformats.org/officeDocument/2006/relationships/oleObject" Target="../embeddings/oleObject40.bin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wmf"/><Relationship Id="rId1" Type="http://schemas.openxmlformats.org/officeDocument/2006/relationships/oleObject" Target="../embeddings/oleObject41.bin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wmf"/><Relationship Id="rId1" Type="http://schemas.openxmlformats.org/officeDocument/2006/relationships/oleObject" Target="../embeddings/oleObject42.bin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wmf"/><Relationship Id="rId1" Type="http://schemas.openxmlformats.org/officeDocument/2006/relationships/oleObject" Target="../embeddings/oleObject43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4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wmf"/><Relationship Id="rId3" Type="http://schemas.openxmlformats.org/officeDocument/2006/relationships/oleObject" Target="../embeddings/oleObject45.bin"/><Relationship Id="rId2" Type="http://schemas.openxmlformats.org/officeDocument/2006/relationships/image" Target="../media/image62.wmf"/><Relationship Id="rId1" Type="http://schemas.openxmlformats.org/officeDocument/2006/relationships/oleObject" Target="../embeddings/oleObject44.bin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5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65.wmf"/><Relationship Id="rId3" Type="http://schemas.openxmlformats.org/officeDocument/2006/relationships/oleObject" Target="../embeddings/oleObject47.bin"/><Relationship Id="rId2" Type="http://schemas.openxmlformats.org/officeDocument/2006/relationships/image" Target="../media/image64.wmf"/><Relationship Id="rId1" Type="http://schemas.openxmlformats.org/officeDocument/2006/relationships/oleObject" Target="../embeddings/oleObject46.bin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6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7.wmf"/><Relationship Id="rId1" Type="http://schemas.openxmlformats.org/officeDocument/2006/relationships/oleObject" Target="../embeddings/oleObject49.bin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hyperlink" Target="https://godoc.org/github.com/coreos/etcd/clientv3/concurrency" TargetMode="External"/><Relationship Id="rId3" Type="http://schemas.openxmlformats.org/officeDocument/2006/relationships/hyperlink" Target="https://github.com/etcd-io/etcd/tree/master/contrib/recipes" TargetMode="External"/><Relationship Id="rId2" Type="http://schemas.openxmlformats.org/officeDocument/2006/relationships/hyperlink" Target="https://curator.apache.org/curator-recipes/index.html" TargetMode="External"/><Relationship Id="rId1" Type="http://schemas.openxmlformats.org/officeDocument/2006/relationships/hyperlink" Target="https://zookeeper.apache.org/doc/current/recipes.html" TargetMode="External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8.wmf"/><Relationship Id="rId1" Type="http://schemas.openxmlformats.org/officeDocument/2006/relationships/oleObject" Target="../embeddings/oleObject50.bin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9.wmf"/><Relationship Id="rId1" Type="http://schemas.openxmlformats.org/officeDocument/2006/relationships/oleObject" Target="../embeddings/oleObject5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9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1.wmf"/><Relationship Id="rId3" Type="http://schemas.openxmlformats.org/officeDocument/2006/relationships/oleObject" Target="../embeddings/oleObject53.bin"/><Relationship Id="rId2" Type="http://schemas.openxmlformats.org/officeDocument/2006/relationships/image" Target="../media/image70.wmf"/><Relationship Id="rId1" Type="http://schemas.openxmlformats.org/officeDocument/2006/relationships/oleObject" Target="../embeddings/oleObject52.bin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0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2.wmf"/><Relationship Id="rId1" Type="http://schemas.openxmlformats.org/officeDocument/2006/relationships/oleObject" Target="../embeddings/oleObject54.bin"/></Relationships>
</file>

<file path=ppt/slides/_rels/slide9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4.wmf"/><Relationship Id="rId3" Type="http://schemas.openxmlformats.org/officeDocument/2006/relationships/oleObject" Target="../embeddings/oleObject56.bin"/><Relationship Id="rId2" Type="http://schemas.openxmlformats.org/officeDocument/2006/relationships/image" Target="../media/image73.wmf"/><Relationship Id="rId1" Type="http://schemas.openxmlformats.org/officeDocument/2006/relationships/oleObject" Target="../embeddings/oleObject55.bin"/></Relationships>
</file>

<file path=ppt/slides/_rels/slide93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2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5.wmf"/><Relationship Id="rId1" Type="http://schemas.openxmlformats.org/officeDocument/2006/relationships/oleObject" Target="../embeddings/oleObject57.bin"/></Relationships>
</file>

<file path=ppt/slides/_rels/slide9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3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6.wmf"/><Relationship Id="rId1" Type="http://schemas.openxmlformats.org/officeDocument/2006/relationships/oleObject" Target="../embeddings/oleObject58.bin"/></Relationships>
</file>

<file path=ppt/slides/_rels/slide9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4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7.wmf"/><Relationship Id="rId1" Type="http://schemas.openxmlformats.org/officeDocument/2006/relationships/oleObject" Target="../embeddings/oleObject59.bin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5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8.wmf"/><Relationship Id="rId1" Type="http://schemas.openxmlformats.org/officeDocument/2006/relationships/oleObject" Target="../embeddings/oleObject60.bin"/></Relationships>
</file>

<file path=ppt/slides/_rels/slide9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6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0.wmf"/><Relationship Id="rId3" Type="http://schemas.openxmlformats.org/officeDocument/2006/relationships/oleObject" Target="../embeddings/oleObject62.bin"/><Relationship Id="rId2" Type="http://schemas.openxmlformats.org/officeDocument/2006/relationships/image" Target="../media/image79.wmf"/><Relationship Id="rId1" Type="http://schemas.openxmlformats.org/officeDocument/2006/relationships/oleObject" Target="../embeddings/oleObject61.bin"/></Relationships>
</file>

<file path=ppt/slides/_rels/slide9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7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1.wmf"/><Relationship Id="rId1" Type="http://schemas.openxmlformats.org/officeDocument/2006/relationships/oleObject" Target="../embeddings/oleObject63.bin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8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2.wmf"/><Relationship Id="rId1" Type="http://schemas.openxmlformats.org/officeDocument/2006/relationships/oleObject" Target="../embeddings/oleObject6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2440429" y="3197860"/>
            <a:ext cx="4695190" cy="4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/>
            <a:r>
              <a:rPr lang="en-US" altLang="zh-CN" sz="4800" b="1" spc="22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Go</a:t>
            </a:r>
            <a:r>
              <a:rPr lang="zh-CN" altLang="en-US" sz="4800" b="1" spc="22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并发编程</a:t>
            </a:r>
            <a:endParaRPr lang="zh-CN" altLang="en-US" sz="4800" b="1" spc="225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325620" y="4097020"/>
            <a:ext cx="2176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晁岳攀      </a:t>
            </a:r>
            <a:br>
              <a:rPr lang="zh-CN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@colobu</a:t>
            </a:r>
            <a:b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https://colobu.com</a:t>
            </a:r>
            <a:endParaRPr lang="zh-CN" altLang="en-US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drone_343081"/>
          <p:cNvSpPr>
            <a:spLocks noChangeAspect="1"/>
          </p:cNvSpPr>
          <p:nvPr/>
        </p:nvSpPr>
        <p:spPr bwMode="auto">
          <a:xfrm>
            <a:off x="3446145" y="29591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180" y="882015"/>
            <a:ext cx="7442835" cy="3797300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的修复方式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优先级队列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left-text-alignment-option_57042"/>
          <p:cNvSpPr>
            <a:spLocks noChangeAspect="1"/>
          </p:cNvSpPr>
          <p:nvPr/>
        </p:nvSpPr>
        <p:spPr bwMode="auto">
          <a:xfrm rot="5400000">
            <a:off x="661035" y="1905000"/>
            <a:ext cx="487045" cy="812800"/>
          </a:xfrm>
          <a:custGeom>
            <a:avLst/>
            <a:gdLst>
              <a:gd name="connsiteX0" fmla="*/ 43311 w 609685"/>
              <a:gd name="connsiteY0" fmla="*/ 446185 h 532698"/>
              <a:gd name="connsiteX1" fmla="*/ 323276 w 609685"/>
              <a:gd name="connsiteY1" fmla="*/ 446185 h 532698"/>
              <a:gd name="connsiteX2" fmla="*/ 366587 w 609685"/>
              <a:gd name="connsiteY2" fmla="*/ 489418 h 532698"/>
              <a:gd name="connsiteX3" fmla="*/ 323276 w 609685"/>
              <a:gd name="connsiteY3" fmla="*/ 532698 h 532698"/>
              <a:gd name="connsiteX4" fmla="*/ 43311 w 609685"/>
              <a:gd name="connsiteY4" fmla="*/ 532698 h 532698"/>
              <a:gd name="connsiteX5" fmla="*/ 0 w 609685"/>
              <a:gd name="connsiteY5" fmla="*/ 489418 h 532698"/>
              <a:gd name="connsiteX6" fmla="*/ 43311 w 609685"/>
              <a:gd name="connsiteY6" fmla="*/ 446185 h 532698"/>
              <a:gd name="connsiteX7" fmla="*/ 43314 w 609685"/>
              <a:gd name="connsiteY7" fmla="*/ 297504 h 532698"/>
              <a:gd name="connsiteX8" fmla="*/ 566372 w 609685"/>
              <a:gd name="connsiteY8" fmla="*/ 297504 h 532698"/>
              <a:gd name="connsiteX9" fmla="*/ 609685 w 609685"/>
              <a:gd name="connsiteY9" fmla="*/ 340737 h 532698"/>
              <a:gd name="connsiteX10" fmla="*/ 566372 w 609685"/>
              <a:gd name="connsiteY10" fmla="*/ 384017 h 532698"/>
              <a:gd name="connsiteX11" fmla="*/ 43314 w 609685"/>
              <a:gd name="connsiteY11" fmla="*/ 384017 h 532698"/>
              <a:gd name="connsiteX12" fmla="*/ 0 w 609685"/>
              <a:gd name="connsiteY12" fmla="*/ 340737 h 532698"/>
              <a:gd name="connsiteX13" fmla="*/ 43314 w 609685"/>
              <a:gd name="connsiteY13" fmla="*/ 297504 h 532698"/>
              <a:gd name="connsiteX14" fmla="*/ 43312 w 609685"/>
              <a:gd name="connsiteY14" fmla="*/ 148752 h 532698"/>
              <a:gd name="connsiteX15" fmla="*/ 473744 w 609685"/>
              <a:gd name="connsiteY15" fmla="*/ 148752 h 532698"/>
              <a:gd name="connsiteX16" fmla="*/ 517103 w 609685"/>
              <a:gd name="connsiteY16" fmla="*/ 191974 h 532698"/>
              <a:gd name="connsiteX17" fmla="*/ 473744 w 609685"/>
              <a:gd name="connsiteY17" fmla="*/ 235195 h 532698"/>
              <a:gd name="connsiteX18" fmla="*/ 43312 w 609685"/>
              <a:gd name="connsiteY18" fmla="*/ 235195 h 532698"/>
              <a:gd name="connsiteX19" fmla="*/ 0 w 609685"/>
              <a:gd name="connsiteY19" fmla="*/ 191974 h 532698"/>
              <a:gd name="connsiteX20" fmla="*/ 43312 w 609685"/>
              <a:gd name="connsiteY20" fmla="*/ 148752 h 532698"/>
              <a:gd name="connsiteX21" fmla="*/ 43314 w 609685"/>
              <a:gd name="connsiteY21" fmla="*/ 0 h 532698"/>
              <a:gd name="connsiteX22" fmla="*/ 566372 w 609685"/>
              <a:gd name="connsiteY22" fmla="*/ 0 h 532698"/>
              <a:gd name="connsiteX23" fmla="*/ 609685 w 609685"/>
              <a:gd name="connsiteY23" fmla="*/ 43256 h 532698"/>
              <a:gd name="connsiteX24" fmla="*/ 566372 w 609685"/>
              <a:gd name="connsiteY24" fmla="*/ 86513 h 532698"/>
              <a:gd name="connsiteX25" fmla="*/ 43314 w 609685"/>
              <a:gd name="connsiteY25" fmla="*/ 86513 h 532698"/>
              <a:gd name="connsiteX26" fmla="*/ 0 w 609685"/>
              <a:gd name="connsiteY26" fmla="*/ 43256 h 532698"/>
              <a:gd name="connsiteX27" fmla="*/ 43314 w 609685"/>
              <a:gd name="connsiteY27" fmla="*/ 0 h 53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85" h="532698">
                <a:moveTo>
                  <a:pt x="43311" y="446185"/>
                </a:moveTo>
                <a:lnTo>
                  <a:pt x="323276" y="446185"/>
                </a:lnTo>
                <a:cubicBezTo>
                  <a:pt x="347230" y="446185"/>
                  <a:pt x="366587" y="465508"/>
                  <a:pt x="366587" y="489418"/>
                </a:cubicBezTo>
                <a:cubicBezTo>
                  <a:pt x="366587" y="513329"/>
                  <a:pt x="347230" y="532698"/>
                  <a:pt x="323276" y="532698"/>
                </a:cubicBezTo>
                <a:lnTo>
                  <a:pt x="43311" y="532698"/>
                </a:lnTo>
                <a:cubicBezTo>
                  <a:pt x="19358" y="532698"/>
                  <a:pt x="0" y="513329"/>
                  <a:pt x="0" y="489418"/>
                </a:cubicBezTo>
                <a:cubicBezTo>
                  <a:pt x="0" y="465508"/>
                  <a:pt x="19358" y="446185"/>
                  <a:pt x="43311" y="446185"/>
                </a:cubicBezTo>
                <a:close/>
                <a:moveTo>
                  <a:pt x="43314" y="297504"/>
                </a:moveTo>
                <a:lnTo>
                  <a:pt x="566372" y="297504"/>
                </a:lnTo>
                <a:cubicBezTo>
                  <a:pt x="590326" y="297504"/>
                  <a:pt x="609685" y="316827"/>
                  <a:pt x="609685" y="340737"/>
                </a:cubicBezTo>
                <a:cubicBezTo>
                  <a:pt x="609685" y="364601"/>
                  <a:pt x="590326" y="384017"/>
                  <a:pt x="566372" y="384017"/>
                </a:cubicBezTo>
                <a:lnTo>
                  <a:pt x="43314" y="384017"/>
                </a:lnTo>
                <a:cubicBezTo>
                  <a:pt x="19359" y="384017"/>
                  <a:pt x="0" y="364648"/>
                  <a:pt x="0" y="340737"/>
                </a:cubicBezTo>
                <a:cubicBezTo>
                  <a:pt x="0" y="316827"/>
                  <a:pt x="19359" y="297504"/>
                  <a:pt x="43314" y="297504"/>
                </a:cubicBezTo>
                <a:close/>
                <a:moveTo>
                  <a:pt x="43312" y="148752"/>
                </a:moveTo>
                <a:lnTo>
                  <a:pt x="473744" y="148752"/>
                </a:lnTo>
                <a:cubicBezTo>
                  <a:pt x="497698" y="148752"/>
                  <a:pt x="517103" y="168070"/>
                  <a:pt x="517103" y="191974"/>
                </a:cubicBezTo>
                <a:cubicBezTo>
                  <a:pt x="517103" y="215877"/>
                  <a:pt x="497698" y="235195"/>
                  <a:pt x="473744" y="235195"/>
                </a:cubicBezTo>
                <a:lnTo>
                  <a:pt x="43312" y="235195"/>
                </a:lnTo>
                <a:cubicBezTo>
                  <a:pt x="19358" y="235195"/>
                  <a:pt x="0" y="215877"/>
                  <a:pt x="0" y="191974"/>
                </a:cubicBezTo>
                <a:cubicBezTo>
                  <a:pt x="0" y="168070"/>
                  <a:pt x="19358" y="148752"/>
                  <a:pt x="43312" y="148752"/>
                </a:cubicBezTo>
                <a:close/>
                <a:moveTo>
                  <a:pt x="43314" y="0"/>
                </a:moveTo>
                <a:lnTo>
                  <a:pt x="566372" y="0"/>
                </a:lnTo>
                <a:cubicBezTo>
                  <a:pt x="590326" y="0"/>
                  <a:pt x="609685" y="19333"/>
                  <a:pt x="609685" y="43256"/>
                </a:cubicBezTo>
                <a:cubicBezTo>
                  <a:pt x="609685" y="67180"/>
                  <a:pt x="590326" y="86513"/>
                  <a:pt x="566372" y="86513"/>
                </a:cubicBezTo>
                <a:lnTo>
                  <a:pt x="43314" y="86513"/>
                </a:lnTo>
                <a:cubicBezTo>
                  <a:pt x="19359" y="86513"/>
                  <a:pt x="0" y="67180"/>
                  <a:pt x="0" y="43256"/>
                </a:cubicBezTo>
                <a:cubicBezTo>
                  <a:pt x="0" y="19333"/>
                  <a:pt x="19359" y="0"/>
                  <a:pt x="4331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3738245" y="-62230"/>
          <a:ext cx="5102860" cy="5255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5099050" imgH="5251450" progId="Paint.Picture">
                  <p:embed/>
                </p:oleObj>
              </mc:Choice>
              <mc:Fallback>
                <p:oleObj name="" r:id="rId1" imgW="5099050" imgH="52514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38245" y="-62230"/>
                        <a:ext cx="5102860" cy="5255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246755" cy="525780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STM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b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</a:b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software transactional memory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3686810" y="1905"/>
          <a:ext cx="5191760" cy="5351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187950" imgH="5346700" progId="Paint.Picture">
                  <p:embed/>
                </p:oleObj>
              </mc:Choice>
              <mc:Fallback>
                <p:oleObj name="" r:id="rId1" imgW="5187950" imgH="53467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686810" y="1905"/>
                        <a:ext cx="5191760" cy="5351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etworking_329099"/>
          <p:cNvSpPr>
            <a:spLocks noChangeAspect="1"/>
          </p:cNvSpPr>
          <p:nvPr/>
        </p:nvSpPr>
        <p:spPr bwMode="auto">
          <a:xfrm>
            <a:off x="395605" y="1283653"/>
            <a:ext cx="1061085" cy="707390"/>
          </a:xfrm>
          <a:custGeom>
            <a:avLst/>
            <a:gdLst>
              <a:gd name="connsiteX0" fmla="*/ 331860 w 545199"/>
              <a:gd name="connsiteY0" fmla="*/ 266685 h 363466"/>
              <a:gd name="connsiteX1" fmla="*/ 321086 w 545199"/>
              <a:gd name="connsiteY1" fmla="*/ 275288 h 363466"/>
              <a:gd name="connsiteX2" fmla="*/ 295226 w 545199"/>
              <a:gd name="connsiteY2" fmla="*/ 322603 h 363466"/>
              <a:gd name="connsiteX3" fmla="*/ 301691 w 545199"/>
              <a:gd name="connsiteY3" fmla="*/ 339808 h 363466"/>
              <a:gd name="connsiteX4" fmla="*/ 321086 w 545199"/>
              <a:gd name="connsiteY4" fmla="*/ 333356 h 363466"/>
              <a:gd name="connsiteX5" fmla="*/ 344790 w 545199"/>
              <a:gd name="connsiteY5" fmla="*/ 286041 h 363466"/>
              <a:gd name="connsiteX6" fmla="*/ 344790 w 545199"/>
              <a:gd name="connsiteY6" fmla="*/ 277439 h 363466"/>
              <a:gd name="connsiteX7" fmla="*/ 338325 w 545199"/>
              <a:gd name="connsiteY7" fmla="*/ 268836 h 363466"/>
              <a:gd name="connsiteX8" fmla="*/ 331860 w 545199"/>
              <a:gd name="connsiteY8" fmla="*/ 266685 h 363466"/>
              <a:gd name="connsiteX9" fmla="*/ 277987 w 545199"/>
              <a:gd name="connsiteY9" fmla="*/ 262384 h 363466"/>
              <a:gd name="connsiteX10" fmla="*/ 260747 w 545199"/>
              <a:gd name="connsiteY10" fmla="*/ 279589 h 363466"/>
              <a:gd name="connsiteX11" fmla="*/ 241353 w 545199"/>
              <a:gd name="connsiteY11" fmla="*/ 318302 h 363466"/>
              <a:gd name="connsiteX12" fmla="*/ 247818 w 545199"/>
              <a:gd name="connsiteY12" fmla="*/ 335507 h 363466"/>
              <a:gd name="connsiteX13" fmla="*/ 265057 w 545199"/>
              <a:gd name="connsiteY13" fmla="*/ 329055 h 363466"/>
              <a:gd name="connsiteX14" fmla="*/ 288762 w 545199"/>
              <a:gd name="connsiteY14" fmla="*/ 281740 h 363466"/>
              <a:gd name="connsiteX15" fmla="*/ 290916 w 545199"/>
              <a:gd name="connsiteY15" fmla="*/ 273137 h 363466"/>
              <a:gd name="connsiteX16" fmla="*/ 284452 w 545199"/>
              <a:gd name="connsiteY16" fmla="*/ 264534 h 363466"/>
              <a:gd name="connsiteX17" fmla="*/ 277987 w 545199"/>
              <a:gd name="connsiteY17" fmla="*/ 262384 h 363466"/>
              <a:gd name="connsiteX18" fmla="*/ 415882 w 545199"/>
              <a:gd name="connsiteY18" fmla="*/ 191389 h 363466"/>
              <a:gd name="connsiteX19" fmla="*/ 499679 w 545199"/>
              <a:gd name="connsiteY19" fmla="*/ 191389 h 363466"/>
              <a:gd name="connsiteX20" fmla="*/ 499679 w 545199"/>
              <a:gd name="connsiteY20" fmla="*/ 221390 h 363466"/>
              <a:gd name="connsiteX21" fmla="*/ 415882 w 545199"/>
              <a:gd name="connsiteY21" fmla="*/ 221390 h 363466"/>
              <a:gd name="connsiteX22" fmla="*/ 200409 w 545199"/>
              <a:gd name="connsiteY22" fmla="*/ 122589 h 363466"/>
              <a:gd name="connsiteX23" fmla="*/ 200409 w 545199"/>
              <a:gd name="connsiteY23" fmla="*/ 167754 h 363466"/>
              <a:gd name="connsiteX24" fmla="*/ 290916 w 545199"/>
              <a:gd name="connsiteY24" fmla="*/ 139795 h 363466"/>
              <a:gd name="connsiteX25" fmla="*/ 323241 w 545199"/>
              <a:gd name="connsiteY25" fmla="*/ 157000 h 363466"/>
              <a:gd name="connsiteX26" fmla="*/ 327550 w 545199"/>
              <a:gd name="connsiteY26" fmla="*/ 182808 h 363466"/>
              <a:gd name="connsiteX27" fmla="*/ 299536 w 545199"/>
              <a:gd name="connsiteY27" fmla="*/ 240877 h 363466"/>
              <a:gd name="connsiteX28" fmla="*/ 512875 w 545199"/>
              <a:gd name="connsiteY28" fmla="*/ 240877 h 363466"/>
              <a:gd name="connsiteX29" fmla="*/ 523650 w 545199"/>
              <a:gd name="connsiteY29" fmla="*/ 230123 h 363466"/>
              <a:gd name="connsiteX30" fmla="*/ 523650 w 545199"/>
              <a:gd name="connsiteY30" fmla="*/ 122589 h 363466"/>
              <a:gd name="connsiteX31" fmla="*/ 140071 w 545199"/>
              <a:gd name="connsiteY31" fmla="*/ 75274 h 363466"/>
              <a:gd name="connsiteX32" fmla="*/ 34479 w 545199"/>
              <a:gd name="connsiteY32" fmla="*/ 169904 h 363466"/>
              <a:gd name="connsiteX33" fmla="*/ 34479 w 545199"/>
              <a:gd name="connsiteY33" fmla="*/ 311850 h 363466"/>
              <a:gd name="connsiteX34" fmla="*/ 101282 w 545199"/>
              <a:gd name="connsiteY34" fmla="*/ 311850 h 363466"/>
              <a:gd name="connsiteX35" fmla="*/ 148691 w 545199"/>
              <a:gd name="connsiteY35" fmla="*/ 311850 h 363466"/>
              <a:gd name="connsiteX36" fmla="*/ 176705 w 545199"/>
              <a:gd name="connsiteY36" fmla="*/ 303247 h 363466"/>
              <a:gd name="connsiteX37" fmla="*/ 181015 w 545199"/>
              <a:gd name="connsiteY37" fmla="*/ 301096 h 363466"/>
              <a:gd name="connsiteX38" fmla="*/ 230578 w 545199"/>
              <a:gd name="connsiteY38" fmla="*/ 260233 h 363466"/>
              <a:gd name="connsiteX39" fmla="*/ 252128 w 545199"/>
              <a:gd name="connsiteY39" fmla="*/ 240877 h 363466"/>
              <a:gd name="connsiteX40" fmla="*/ 293071 w 545199"/>
              <a:gd name="connsiteY40" fmla="*/ 174206 h 363466"/>
              <a:gd name="connsiteX41" fmla="*/ 290916 w 545199"/>
              <a:gd name="connsiteY41" fmla="*/ 174206 h 363466"/>
              <a:gd name="connsiteX42" fmla="*/ 191789 w 545199"/>
              <a:gd name="connsiteY42" fmla="*/ 210767 h 363466"/>
              <a:gd name="connsiteX43" fmla="*/ 178860 w 545199"/>
              <a:gd name="connsiteY43" fmla="*/ 212918 h 363466"/>
              <a:gd name="connsiteX44" fmla="*/ 176705 w 545199"/>
              <a:gd name="connsiteY44" fmla="*/ 212918 h 363466"/>
              <a:gd name="connsiteX45" fmla="*/ 176705 w 545199"/>
              <a:gd name="connsiteY45" fmla="*/ 210767 h 363466"/>
              <a:gd name="connsiteX46" fmla="*/ 168085 w 545199"/>
              <a:gd name="connsiteY46" fmla="*/ 195712 h 363466"/>
              <a:gd name="connsiteX47" fmla="*/ 168085 w 545199"/>
              <a:gd name="connsiteY47" fmla="*/ 77425 h 363466"/>
              <a:gd name="connsiteX48" fmla="*/ 153001 w 545199"/>
              <a:gd name="connsiteY48" fmla="*/ 75274 h 363466"/>
              <a:gd name="connsiteX49" fmla="*/ 140071 w 545199"/>
              <a:gd name="connsiteY49" fmla="*/ 75274 h 363466"/>
              <a:gd name="connsiteX50" fmla="*/ 209029 w 545199"/>
              <a:gd name="connsiteY50" fmla="*/ 19356 h 363466"/>
              <a:gd name="connsiteX51" fmla="*/ 198254 w 545199"/>
              <a:gd name="connsiteY51" fmla="*/ 30110 h 363466"/>
              <a:gd name="connsiteX52" fmla="*/ 198254 w 545199"/>
              <a:gd name="connsiteY52" fmla="*/ 58069 h 363466"/>
              <a:gd name="connsiteX53" fmla="*/ 523650 w 545199"/>
              <a:gd name="connsiteY53" fmla="*/ 60219 h 363466"/>
              <a:gd name="connsiteX54" fmla="*/ 523650 w 545199"/>
              <a:gd name="connsiteY54" fmla="*/ 30110 h 363466"/>
              <a:gd name="connsiteX55" fmla="*/ 512875 w 545199"/>
              <a:gd name="connsiteY55" fmla="*/ 19356 h 363466"/>
              <a:gd name="connsiteX56" fmla="*/ 209029 w 545199"/>
              <a:gd name="connsiteY56" fmla="*/ 0 h 363466"/>
              <a:gd name="connsiteX57" fmla="*/ 512875 w 545199"/>
              <a:gd name="connsiteY57" fmla="*/ 0 h 363466"/>
              <a:gd name="connsiteX58" fmla="*/ 545199 w 545199"/>
              <a:gd name="connsiteY58" fmla="*/ 30110 h 363466"/>
              <a:gd name="connsiteX59" fmla="*/ 545199 w 545199"/>
              <a:gd name="connsiteY59" fmla="*/ 230123 h 363466"/>
              <a:gd name="connsiteX60" fmla="*/ 512875 w 545199"/>
              <a:gd name="connsiteY60" fmla="*/ 260233 h 363466"/>
              <a:gd name="connsiteX61" fmla="*/ 362029 w 545199"/>
              <a:gd name="connsiteY61" fmla="*/ 260233 h 363466"/>
              <a:gd name="connsiteX62" fmla="*/ 366339 w 545199"/>
              <a:gd name="connsiteY62" fmla="*/ 268836 h 363466"/>
              <a:gd name="connsiteX63" fmla="*/ 364184 w 545199"/>
              <a:gd name="connsiteY63" fmla="*/ 296795 h 363466"/>
              <a:gd name="connsiteX64" fmla="*/ 340480 w 545199"/>
              <a:gd name="connsiteY64" fmla="*/ 344110 h 363466"/>
              <a:gd name="connsiteX65" fmla="*/ 308156 w 545199"/>
              <a:gd name="connsiteY65" fmla="*/ 363466 h 363466"/>
              <a:gd name="connsiteX66" fmla="*/ 290916 w 545199"/>
              <a:gd name="connsiteY66" fmla="*/ 361315 h 363466"/>
              <a:gd name="connsiteX67" fmla="*/ 280142 w 545199"/>
              <a:gd name="connsiteY67" fmla="*/ 348411 h 363466"/>
              <a:gd name="connsiteX68" fmla="*/ 254283 w 545199"/>
              <a:gd name="connsiteY68" fmla="*/ 361315 h 363466"/>
              <a:gd name="connsiteX69" fmla="*/ 237043 w 545199"/>
              <a:gd name="connsiteY69" fmla="*/ 357014 h 363466"/>
              <a:gd name="connsiteX70" fmla="*/ 217649 w 545199"/>
              <a:gd name="connsiteY70" fmla="*/ 314000 h 363466"/>
              <a:gd name="connsiteX71" fmla="*/ 202564 w 545199"/>
              <a:gd name="connsiteY71" fmla="*/ 326904 h 363466"/>
              <a:gd name="connsiteX72" fmla="*/ 153001 w 545199"/>
              <a:gd name="connsiteY72" fmla="*/ 346261 h 363466"/>
              <a:gd name="connsiteX73" fmla="*/ 101282 w 545199"/>
              <a:gd name="connsiteY73" fmla="*/ 348411 h 363466"/>
              <a:gd name="connsiteX74" fmla="*/ 19394 w 545199"/>
              <a:gd name="connsiteY74" fmla="*/ 346261 h 363466"/>
              <a:gd name="connsiteX75" fmla="*/ 0 w 545199"/>
              <a:gd name="connsiteY75" fmla="*/ 329055 h 363466"/>
              <a:gd name="connsiteX76" fmla="*/ 0 w 545199"/>
              <a:gd name="connsiteY76" fmla="*/ 161301 h 363466"/>
              <a:gd name="connsiteX77" fmla="*/ 6465 w 545199"/>
              <a:gd name="connsiteY77" fmla="*/ 148397 h 363466"/>
              <a:gd name="connsiteX78" fmla="*/ 122831 w 545199"/>
              <a:gd name="connsiteY78" fmla="*/ 47315 h 363466"/>
              <a:gd name="connsiteX79" fmla="*/ 129296 w 545199"/>
              <a:gd name="connsiteY79" fmla="*/ 43014 h 363466"/>
              <a:gd name="connsiteX80" fmla="*/ 153001 w 545199"/>
              <a:gd name="connsiteY80" fmla="*/ 40863 h 363466"/>
              <a:gd name="connsiteX81" fmla="*/ 176705 w 545199"/>
              <a:gd name="connsiteY81" fmla="*/ 45164 h 363466"/>
              <a:gd name="connsiteX82" fmla="*/ 176705 w 545199"/>
              <a:gd name="connsiteY82" fmla="*/ 30110 h 363466"/>
              <a:gd name="connsiteX83" fmla="*/ 209029 w 545199"/>
              <a:gd name="connsiteY83" fmla="*/ 0 h 36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545199" h="363466">
                <a:moveTo>
                  <a:pt x="331860" y="266685"/>
                </a:moveTo>
                <a:cubicBezTo>
                  <a:pt x="327550" y="266685"/>
                  <a:pt x="323241" y="270987"/>
                  <a:pt x="321086" y="275288"/>
                </a:cubicBezTo>
                <a:lnTo>
                  <a:pt x="295226" y="322603"/>
                </a:lnTo>
                <a:cubicBezTo>
                  <a:pt x="293071" y="329055"/>
                  <a:pt x="295226" y="337658"/>
                  <a:pt x="301691" y="339808"/>
                </a:cubicBezTo>
                <a:cubicBezTo>
                  <a:pt x="308156" y="344110"/>
                  <a:pt x="316776" y="339808"/>
                  <a:pt x="321086" y="333356"/>
                </a:cubicBezTo>
                <a:lnTo>
                  <a:pt x="344790" y="286041"/>
                </a:lnTo>
                <a:cubicBezTo>
                  <a:pt x="346945" y="283891"/>
                  <a:pt x="346945" y="279589"/>
                  <a:pt x="344790" y="277439"/>
                </a:cubicBezTo>
                <a:cubicBezTo>
                  <a:pt x="344790" y="273137"/>
                  <a:pt x="342635" y="270987"/>
                  <a:pt x="338325" y="268836"/>
                </a:cubicBezTo>
                <a:cubicBezTo>
                  <a:pt x="336170" y="266685"/>
                  <a:pt x="334015" y="266685"/>
                  <a:pt x="331860" y="266685"/>
                </a:cubicBezTo>
                <a:close/>
                <a:moveTo>
                  <a:pt x="277987" y="262384"/>
                </a:moveTo>
                <a:cubicBezTo>
                  <a:pt x="267212" y="262384"/>
                  <a:pt x="260747" y="279589"/>
                  <a:pt x="260747" y="279589"/>
                </a:cubicBezTo>
                <a:lnTo>
                  <a:pt x="241353" y="318302"/>
                </a:lnTo>
                <a:cubicBezTo>
                  <a:pt x="237043" y="324754"/>
                  <a:pt x="241353" y="333356"/>
                  <a:pt x="247818" y="335507"/>
                </a:cubicBezTo>
                <a:cubicBezTo>
                  <a:pt x="254283" y="339808"/>
                  <a:pt x="262902" y="337658"/>
                  <a:pt x="265057" y="329055"/>
                </a:cubicBezTo>
                <a:lnTo>
                  <a:pt x="288762" y="281740"/>
                </a:lnTo>
                <a:cubicBezTo>
                  <a:pt x="290916" y="279589"/>
                  <a:pt x="290916" y="275288"/>
                  <a:pt x="290916" y="273137"/>
                </a:cubicBezTo>
                <a:cubicBezTo>
                  <a:pt x="288762" y="268836"/>
                  <a:pt x="286607" y="266685"/>
                  <a:pt x="284452" y="264534"/>
                </a:cubicBezTo>
                <a:cubicBezTo>
                  <a:pt x="282297" y="264534"/>
                  <a:pt x="280142" y="262384"/>
                  <a:pt x="277987" y="262384"/>
                </a:cubicBezTo>
                <a:close/>
                <a:moveTo>
                  <a:pt x="415882" y="191389"/>
                </a:moveTo>
                <a:lnTo>
                  <a:pt x="499679" y="191389"/>
                </a:lnTo>
                <a:lnTo>
                  <a:pt x="499679" y="221390"/>
                </a:lnTo>
                <a:lnTo>
                  <a:pt x="415882" y="221390"/>
                </a:lnTo>
                <a:close/>
                <a:moveTo>
                  <a:pt x="200409" y="122589"/>
                </a:moveTo>
                <a:lnTo>
                  <a:pt x="200409" y="167754"/>
                </a:lnTo>
                <a:cubicBezTo>
                  <a:pt x="226268" y="157000"/>
                  <a:pt x="265057" y="139795"/>
                  <a:pt x="290916" y="139795"/>
                </a:cubicBezTo>
                <a:cubicBezTo>
                  <a:pt x="310311" y="139795"/>
                  <a:pt x="318931" y="148397"/>
                  <a:pt x="323241" y="157000"/>
                </a:cubicBezTo>
                <a:cubicBezTo>
                  <a:pt x="325395" y="161301"/>
                  <a:pt x="329705" y="169904"/>
                  <a:pt x="327550" y="182808"/>
                </a:cubicBezTo>
                <a:cubicBezTo>
                  <a:pt x="325395" y="200014"/>
                  <a:pt x="316776" y="219370"/>
                  <a:pt x="299536" y="240877"/>
                </a:cubicBezTo>
                <a:lnTo>
                  <a:pt x="512875" y="240877"/>
                </a:lnTo>
                <a:cubicBezTo>
                  <a:pt x="519340" y="240877"/>
                  <a:pt x="523650" y="234425"/>
                  <a:pt x="523650" y="230123"/>
                </a:cubicBezTo>
                <a:lnTo>
                  <a:pt x="523650" y="122589"/>
                </a:lnTo>
                <a:close/>
                <a:moveTo>
                  <a:pt x="140071" y="75274"/>
                </a:moveTo>
                <a:lnTo>
                  <a:pt x="34479" y="169904"/>
                </a:lnTo>
                <a:lnTo>
                  <a:pt x="34479" y="311850"/>
                </a:lnTo>
                <a:cubicBezTo>
                  <a:pt x="49564" y="311850"/>
                  <a:pt x="79733" y="311850"/>
                  <a:pt x="101282" y="311850"/>
                </a:cubicBezTo>
                <a:cubicBezTo>
                  <a:pt x="129296" y="311850"/>
                  <a:pt x="142226" y="311850"/>
                  <a:pt x="148691" y="311850"/>
                </a:cubicBezTo>
                <a:cubicBezTo>
                  <a:pt x="170240" y="309699"/>
                  <a:pt x="176705" y="303247"/>
                  <a:pt x="176705" y="303247"/>
                </a:cubicBezTo>
                <a:cubicBezTo>
                  <a:pt x="178860" y="301096"/>
                  <a:pt x="178860" y="301096"/>
                  <a:pt x="181015" y="301096"/>
                </a:cubicBezTo>
                <a:cubicBezTo>
                  <a:pt x="200409" y="286041"/>
                  <a:pt x="215494" y="273137"/>
                  <a:pt x="230578" y="260233"/>
                </a:cubicBezTo>
                <a:lnTo>
                  <a:pt x="252128" y="240877"/>
                </a:lnTo>
                <a:cubicBezTo>
                  <a:pt x="297381" y="197863"/>
                  <a:pt x="295226" y="176356"/>
                  <a:pt x="293071" y="174206"/>
                </a:cubicBezTo>
                <a:cubicBezTo>
                  <a:pt x="293071" y="174206"/>
                  <a:pt x="293071" y="174206"/>
                  <a:pt x="290916" y="174206"/>
                </a:cubicBezTo>
                <a:cubicBezTo>
                  <a:pt x="269367" y="174206"/>
                  <a:pt x="219804" y="197863"/>
                  <a:pt x="191789" y="210767"/>
                </a:cubicBezTo>
                <a:cubicBezTo>
                  <a:pt x="187479" y="212918"/>
                  <a:pt x="183170" y="212918"/>
                  <a:pt x="178860" y="212918"/>
                </a:cubicBezTo>
                <a:lnTo>
                  <a:pt x="176705" y="212918"/>
                </a:lnTo>
                <a:lnTo>
                  <a:pt x="176705" y="210767"/>
                </a:lnTo>
                <a:cubicBezTo>
                  <a:pt x="170240" y="208617"/>
                  <a:pt x="168085" y="202165"/>
                  <a:pt x="168085" y="195712"/>
                </a:cubicBezTo>
                <a:lnTo>
                  <a:pt x="168085" y="77425"/>
                </a:lnTo>
                <a:cubicBezTo>
                  <a:pt x="163775" y="75274"/>
                  <a:pt x="159465" y="75274"/>
                  <a:pt x="153001" y="75274"/>
                </a:cubicBezTo>
                <a:cubicBezTo>
                  <a:pt x="148691" y="75274"/>
                  <a:pt x="144381" y="75274"/>
                  <a:pt x="140071" y="75274"/>
                </a:cubicBezTo>
                <a:close/>
                <a:moveTo>
                  <a:pt x="209029" y="19356"/>
                </a:moveTo>
                <a:cubicBezTo>
                  <a:pt x="202564" y="19356"/>
                  <a:pt x="198254" y="25808"/>
                  <a:pt x="198254" y="30110"/>
                </a:cubicBezTo>
                <a:lnTo>
                  <a:pt x="198254" y="58069"/>
                </a:lnTo>
                <a:lnTo>
                  <a:pt x="523650" y="60219"/>
                </a:lnTo>
                <a:lnTo>
                  <a:pt x="523650" y="30110"/>
                </a:lnTo>
                <a:cubicBezTo>
                  <a:pt x="523650" y="25808"/>
                  <a:pt x="519340" y="19356"/>
                  <a:pt x="512875" y="19356"/>
                </a:cubicBezTo>
                <a:close/>
                <a:moveTo>
                  <a:pt x="209029" y="0"/>
                </a:moveTo>
                <a:lnTo>
                  <a:pt x="512875" y="0"/>
                </a:lnTo>
                <a:cubicBezTo>
                  <a:pt x="530114" y="0"/>
                  <a:pt x="545199" y="12904"/>
                  <a:pt x="545199" y="30110"/>
                </a:cubicBezTo>
                <a:lnTo>
                  <a:pt x="545199" y="230123"/>
                </a:lnTo>
                <a:cubicBezTo>
                  <a:pt x="545199" y="247329"/>
                  <a:pt x="530114" y="260233"/>
                  <a:pt x="512875" y="260233"/>
                </a:cubicBezTo>
                <a:lnTo>
                  <a:pt x="362029" y="260233"/>
                </a:lnTo>
                <a:cubicBezTo>
                  <a:pt x="364184" y="264534"/>
                  <a:pt x="366339" y="266685"/>
                  <a:pt x="366339" y="268836"/>
                </a:cubicBezTo>
                <a:cubicBezTo>
                  <a:pt x="370649" y="279589"/>
                  <a:pt x="368494" y="288192"/>
                  <a:pt x="364184" y="296795"/>
                </a:cubicBezTo>
                <a:lnTo>
                  <a:pt x="340480" y="344110"/>
                </a:lnTo>
                <a:cubicBezTo>
                  <a:pt x="334015" y="357014"/>
                  <a:pt x="321086" y="363466"/>
                  <a:pt x="308156" y="363466"/>
                </a:cubicBezTo>
                <a:cubicBezTo>
                  <a:pt x="301691" y="363466"/>
                  <a:pt x="297381" y="363466"/>
                  <a:pt x="290916" y="361315"/>
                </a:cubicBezTo>
                <a:cubicBezTo>
                  <a:pt x="286607" y="357014"/>
                  <a:pt x="282297" y="352713"/>
                  <a:pt x="280142" y="348411"/>
                </a:cubicBezTo>
                <a:cubicBezTo>
                  <a:pt x="271522" y="357014"/>
                  <a:pt x="262902" y="361315"/>
                  <a:pt x="254283" y="361315"/>
                </a:cubicBezTo>
                <a:cubicBezTo>
                  <a:pt x="247818" y="361315"/>
                  <a:pt x="241353" y="359165"/>
                  <a:pt x="237043" y="357014"/>
                </a:cubicBezTo>
                <a:cubicBezTo>
                  <a:pt x="221958" y="348411"/>
                  <a:pt x="213339" y="331206"/>
                  <a:pt x="217649" y="314000"/>
                </a:cubicBezTo>
                <a:cubicBezTo>
                  <a:pt x="213339" y="318302"/>
                  <a:pt x="206874" y="322603"/>
                  <a:pt x="202564" y="326904"/>
                </a:cubicBezTo>
                <a:cubicBezTo>
                  <a:pt x="196099" y="333356"/>
                  <a:pt x="183170" y="341959"/>
                  <a:pt x="153001" y="346261"/>
                </a:cubicBezTo>
                <a:cubicBezTo>
                  <a:pt x="142226" y="346261"/>
                  <a:pt x="124986" y="348411"/>
                  <a:pt x="101282" y="348411"/>
                </a:cubicBezTo>
                <a:cubicBezTo>
                  <a:pt x="64648" y="348411"/>
                  <a:pt x="21549" y="346261"/>
                  <a:pt x="19394" y="346261"/>
                </a:cubicBezTo>
                <a:cubicBezTo>
                  <a:pt x="10775" y="344110"/>
                  <a:pt x="2155" y="337658"/>
                  <a:pt x="0" y="329055"/>
                </a:cubicBezTo>
                <a:lnTo>
                  <a:pt x="0" y="161301"/>
                </a:lnTo>
                <a:cubicBezTo>
                  <a:pt x="0" y="157000"/>
                  <a:pt x="2155" y="152699"/>
                  <a:pt x="6465" y="148397"/>
                </a:cubicBezTo>
                <a:lnTo>
                  <a:pt x="122831" y="47315"/>
                </a:lnTo>
                <a:cubicBezTo>
                  <a:pt x="122831" y="45164"/>
                  <a:pt x="124986" y="45164"/>
                  <a:pt x="129296" y="43014"/>
                </a:cubicBezTo>
                <a:cubicBezTo>
                  <a:pt x="129296" y="43014"/>
                  <a:pt x="140071" y="40863"/>
                  <a:pt x="153001" y="40863"/>
                </a:cubicBezTo>
                <a:cubicBezTo>
                  <a:pt x="163775" y="40863"/>
                  <a:pt x="170240" y="43014"/>
                  <a:pt x="176705" y="45164"/>
                </a:cubicBezTo>
                <a:lnTo>
                  <a:pt x="176705" y="30110"/>
                </a:lnTo>
                <a:cubicBezTo>
                  <a:pt x="176705" y="12904"/>
                  <a:pt x="191789" y="0"/>
                  <a:pt x="20902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micro/go-sync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5605" y="1233805"/>
            <a:ext cx="1060450" cy="1320800"/>
            <a:chOff x="623" y="1943"/>
            <a:chExt cx="1670" cy="2080"/>
          </a:xfrm>
        </p:grpSpPr>
        <p:sp>
          <p:nvSpPr>
            <p:cNvPr id="7" name="left-text-alignment-option_57042"/>
            <p:cNvSpPr>
              <a:spLocks noChangeAspect="1"/>
            </p:cNvSpPr>
            <p:nvPr/>
          </p:nvSpPr>
          <p:spPr bwMode="auto">
            <a:xfrm rot="5400000">
              <a:off x="1041" y="3000"/>
              <a:ext cx="767" cy="1280"/>
            </a:xfrm>
            <a:custGeom>
              <a:avLst/>
              <a:gdLst>
                <a:gd name="connsiteX0" fmla="*/ 43311 w 609685"/>
                <a:gd name="connsiteY0" fmla="*/ 446185 h 532698"/>
                <a:gd name="connsiteX1" fmla="*/ 323276 w 609685"/>
                <a:gd name="connsiteY1" fmla="*/ 446185 h 532698"/>
                <a:gd name="connsiteX2" fmla="*/ 366587 w 609685"/>
                <a:gd name="connsiteY2" fmla="*/ 489418 h 532698"/>
                <a:gd name="connsiteX3" fmla="*/ 323276 w 609685"/>
                <a:gd name="connsiteY3" fmla="*/ 532698 h 532698"/>
                <a:gd name="connsiteX4" fmla="*/ 43311 w 609685"/>
                <a:gd name="connsiteY4" fmla="*/ 532698 h 532698"/>
                <a:gd name="connsiteX5" fmla="*/ 0 w 609685"/>
                <a:gd name="connsiteY5" fmla="*/ 489418 h 532698"/>
                <a:gd name="connsiteX6" fmla="*/ 43311 w 609685"/>
                <a:gd name="connsiteY6" fmla="*/ 446185 h 532698"/>
                <a:gd name="connsiteX7" fmla="*/ 43314 w 609685"/>
                <a:gd name="connsiteY7" fmla="*/ 297504 h 532698"/>
                <a:gd name="connsiteX8" fmla="*/ 566372 w 609685"/>
                <a:gd name="connsiteY8" fmla="*/ 297504 h 532698"/>
                <a:gd name="connsiteX9" fmla="*/ 609685 w 609685"/>
                <a:gd name="connsiteY9" fmla="*/ 340737 h 532698"/>
                <a:gd name="connsiteX10" fmla="*/ 566372 w 609685"/>
                <a:gd name="connsiteY10" fmla="*/ 384017 h 532698"/>
                <a:gd name="connsiteX11" fmla="*/ 43314 w 609685"/>
                <a:gd name="connsiteY11" fmla="*/ 384017 h 532698"/>
                <a:gd name="connsiteX12" fmla="*/ 0 w 609685"/>
                <a:gd name="connsiteY12" fmla="*/ 340737 h 532698"/>
                <a:gd name="connsiteX13" fmla="*/ 43314 w 609685"/>
                <a:gd name="connsiteY13" fmla="*/ 297504 h 532698"/>
                <a:gd name="connsiteX14" fmla="*/ 43312 w 609685"/>
                <a:gd name="connsiteY14" fmla="*/ 148752 h 532698"/>
                <a:gd name="connsiteX15" fmla="*/ 473744 w 609685"/>
                <a:gd name="connsiteY15" fmla="*/ 148752 h 532698"/>
                <a:gd name="connsiteX16" fmla="*/ 517103 w 609685"/>
                <a:gd name="connsiteY16" fmla="*/ 191974 h 532698"/>
                <a:gd name="connsiteX17" fmla="*/ 473744 w 609685"/>
                <a:gd name="connsiteY17" fmla="*/ 235195 h 532698"/>
                <a:gd name="connsiteX18" fmla="*/ 43312 w 609685"/>
                <a:gd name="connsiteY18" fmla="*/ 235195 h 532698"/>
                <a:gd name="connsiteX19" fmla="*/ 0 w 609685"/>
                <a:gd name="connsiteY19" fmla="*/ 191974 h 532698"/>
                <a:gd name="connsiteX20" fmla="*/ 43312 w 609685"/>
                <a:gd name="connsiteY20" fmla="*/ 148752 h 532698"/>
                <a:gd name="connsiteX21" fmla="*/ 43314 w 609685"/>
                <a:gd name="connsiteY21" fmla="*/ 0 h 532698"/>
                <a:gd name="connsiteX22" fmla="*/ 566372 w 609685"/>
                <a:gd name="connsiteY22" fmla="*/ 0 h 532698"/>
                <a:gd name="connsiteX23" fmla="*/ 609685 w 609685"/>
                <a:gd name="connsiteY23" fmla="*/ 43256 h 532698"/>
                <a:gd name="connsiteX24" fmla="*/ 566372 w 609685"/>
                <a:gd name="connsiteY24" fmla="*/ 86513 h 532698"/>
                <a:gd name="connsiteX25" fmla="*/ 43314 w 609685"/>
                <a:gd name="connsiteY25" fmla="*/ 86513 h 532698"/>
                <a:gd name="connsiteX26" fmla="*/ 0 w 609685"/>
                <a:gd name="connsiteY26" fmla="*/ 43256 h 532698"/>
                <a:gd name="connsiteX27" fmla="*/ 43314 w 609685"/>
                <a:gd name="connsiteY27" fmla="*/ 0 h 53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9685" h="532698">
                  <a:moveTo>
                    <a:pt x="43311" y="446185"/>
                  </a:moveTo>
                  <a:lnTo>
                    <a:pt x="323276" y="446185"/>
                  </a:lnTo>
                  <a:cubicBezTo>
                    <a:pt x="347230" y="446185"/>
                    <a:pt x="366587" y="465508"/>
                    <a:pt x="366587" y="489418"/>
                  </a:cubicBezTo>
                  <a:cubicBezTo>
                    <a:pt x="366587" y="513329"/>
                    <a:pt x="347230" y="532698"/>
                    <a:pt x="323276" y="532698"/>
                  </a:cubicBezTo>
                  <a:lnTo>
                    <a:pt x="43311" y="532698"/>
                  </a:lnTo>
                  <a:cubicBezTo>
                    <a:pt x="19358" y="532698"/>
                    <a:pt x="0" y="513329"/>
                    <a:pt x="0" y="489418"/>
                  </a:cubicBezTo>
                  <a:cubicBezTo>
                    <a:pt x="0" y="465508"/>
                    <a:pt x="19358" y="446185"/>
                    <a:pt x="43311" y="446185"/>
                  </a:cubicBezTo>
                  <a:close/>
                  <a:moveTo>
                    <a:pt x="43314" y="297504"/>
                  </a:moveTo>
                  <a:lnTo>
                    <a:pt x="566372" y="297504"/>
                  </a:lnTo>
                  <a:cubicBezTo>
                    <a:pt x="590326" y="297504"/>
                    <a:pt x="609685" y="316827"/>
                    <a:pt x="609685" y="340737"/>
                  </a:cubicBezTo>
                  <a:cubicBezTo>
                    <a:pt x="609685" y="364601"/>
                    <a:pt x="590326" y="384017"/>
                    <a:pt x="566372" y="384017"/>
                  </a:cubicBezTo>
                  <a:lnTo>
                    <a:pt x="43314" y="384017"/>
                  </a:lnTo>
                  <a:cubicBezTo>
                    <a:pt x="19359" y="384017"/>
                    <a:pt x="0" y="364648"/>
                    <a:pt x="0" y="340737"/>
                  </a:cubicBezTo>
                  <a:cubicBezTo>
                    <a:pt x="0" y="316827"/>
                    <a:pt x="19359" y="297504"/>
                    <a:pt x="43314" y="297504"/>
                  </a:cubicBezTo>
                  <a:close/>
                  <a:moveTo>
                    <a:pt x="43312" y="148752"/>
                  </a:moveTo>
                  <a:lnTo>
                    <a:pt x="473744" y="148752"/>
                  </a:lnTo>
                  <a:cubicBezTo>
                    <a:pt x="497698" y="148752"/>
                    <a:pt x="517103" y="168070"/>
                    <a:pt x="517103" y="191974"/>
                  </a:cubicBezTo>
                  <a:cubicBezTo>
                    <a:pt x="517103" y="215877"/>
                    <a:pt x="497698" y="235195"/>
                    <a:pt x="473744" y="235195"/>
                  </a:cubicBezTo>
                  <a:lnTo>
                    <a:pt x="43312" y="235195"/>
                  </a:lnTo>
                  <a:cubicBezTo>
                    <a:pt x="19358" y="235195"/>
                    <a:pt x="0" y="215877"/>
                    <a:pt x="0" y="191974"/>
                  </a:cubicBezTo>
                  <a:cubicBezTo>
                    <a:pt x="0" y="168070"/>
                    <a:pt x="19358" y="148752"/>
                    <a:pt x="43312" y="148752"/>
                  </a:cubicBezTo>
                  <a:close/>
                  <a:moveTo>
                    <a:pt x="43314" y="0"/>
                  </a:moveTo>
                  <a:lnTo>
                    <a:pt x="566372" y="0"/>
                  </a:lnTo>
                  <a:cubicBezTo>
                    <a:pt x="590326" y="0"/>
                    <a:pt x="609685" y="19333"/>
                    <a:pt x="609685" y="43256"/>
                  </a:cubicBezTo>
                  <a:cubicBezTo>
                    <a:pt x="609685" y="67180"/>
                    <a:pt x="590326" y="86513"/>
                    <a:pt x="566372" y="86513"/>
                  </a:cubicBezTo>
                  <a:lnTo>
                    <a:pt x="43314" y="86513"/>
                  </a:lnTo>
                  <a:cubicBezTo>
                    <a:pt x="19359" y="86513"/>
                    <a:pt x="0" y="67180"/>
                    <a:pt x="0" y="43256"/>
                  </a:cubicBezTo>
                  <a:cubicBezTo>
                    <a:pt x="0" y="19333"/>
                    <a:pt x="19359" y="0"/>
                    <a:pt x="43314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" name="networking_329099"/>
            <p:cNvSpPr>
              <a:spLocks noChangeAspect="1"/>
            </p:cNvSpPr>
            <p:nvPr/>
          </p:nvSpPr>
          <p:spPr bwMode="auto">
            <a:xfrm>
              <a:off x="623" y="1943"/>
              <a:ext cx="1671" cy="1271"/>
            </a:xfrm>
            <a:custGeom>
              <a:avLst/>
              <a:gdLst>
                <a:gd name="T0" fmla="*/ 6599 w 6827"/>
                <a:gd name="T1" fmla="*/ 4200 h 5195"/>
                <a:gd name="T2" fmla="*/ 6386 w 6827"/>
                <a:gd name="T3" fmla="*/ 3063 h 5195"/>
                <a:gd name="T4" fmla="*/ 5690 w 6827"/>
                <a:gd name="T5" fmla="*/ 1569 h 5195"/>
                <a:gd name="T6" fmla="*/ 4997 w 6827"/>
                <a:gd name="T7" fmla="*/ 1356 h 5195"/>
                <a:gd name="T8" fmla="*/ 3497 w 6827"/>
                <a:gd name="T9" fmla="*/ 0 h 5195"/>
                <a:gd name="T10" fmla="*/ 1830 w 6827"/>
                <a:gd name="T11" fmla="*/ 1356 h 5195"/>
                <a:gd name="T12" fmla="*/ 1137 w 6827"/>
                <a:gd name="T13" fmla="*/ 1569 h 5195"/>
                <a:gd name="T14" fmla="*/ 441 w 6827"/>
                <a:gd name="T15" fmla="*/ 3063 h 5195"/>
                <a:gd name="T16" fmla="*/ 227 w 6827"/>
                <a:gd name="T17" fmla="*/ 4200 h 5195"/>
                <a:gd name="T18" fmla="*/ 0 w 6827"/>
                <a:gd name="T19" fmla="*/ 4413 h 5195"/>
                <a:gd name="T20" fmla="*/ 213 w 6827"/>
                <a:gd name="T21" fmla="*/ 5195 h 5195"/>
                <a:gd name="T22" fmla="*/ 2700 w 6827"/>
                <a:gd name="T23" fmla="*/ 4981 h 5195"/>
                <a:gd name="T24" fmla="*/ 2486 w 6827"/>
                <a:gd name="T25" fmla="*/ 4200 h 5195"/>
                <a:gd name="T26" fmla="*/ 2473 w 6827"/>
                <a:gd name="T27" fmla="*/ 3276 h 5195"/>
                <a:gd name="T28" fmla="*/ 1563 w 6827"/>
                <a:gd name="T29" fmla="*/ 3063 h 5195"/>
                <a:gd name="T30" fmla="*/ 1797 w 6827"/>
                <a:gd name="T31" fmla="*/ 1783 h 5195"/>
                <a:gd name="T32" fmla="*/ 4349 w 6827"/>
                <a:gd name="T33" fmla="*/ 2352 h 5195"/>
                <a:gd name="T34" fmla="*/ 5263 w 6827"/>
                <a:gd name="T35" fmla="*/ 1783 h 5195"/>
                <a:gd name="T36" fmla="*/ 4567 w 6827"/>
                <a:gd name="T37" fmla="*/ 3063 h 5195"/>
                <a:gd name="T38" fmla="*/ 4354 w 6827"/>
                <a:gd name="T39" fmla="*/ 4200 h 5195"/>
                <a:gd name="T40" fmla="*/ 4127 w 6827"/>
                <a:gd name="T41" fmla="*/ 4413 h 5195"/>
                <a:gd name="T42" fmla="*/ 4340 w 6827"/>
                <a:gd name="T43" fmla="*/ 5195 h 5195"/>
                <a:gd name="T44" fmla="*/ 6827 w 6827"/>
                <a:gd name="T45" fmla="*/ 4981 h 5195"/>
                <a:gd name="T46" fmla="*/ 6613 w 6827"/>
                <a:gd name="T47" fmla="*/ 4200 h 5195"/>
                <a:gd name="T48" fmla="*/ 2273 w 6827"/>
                <a:gd name="T49" fmla="*/ 4768 h 5195"/>
                <a:gd name="T50" fmla="*/ 427 w 6827"/>
                <a:gd name="T51" fmla="*/ 4626 h 5195"/>
                <a:gd name="T52" fmla="*/ 2259 w 6827"/>
                <a:gd name="T53" fmla="*/ 4626 h 5195"/>
                <a:gd name="T54" fmla="*/ 2046 w 6827"/>
                <a:gd name="T55" fmla="*/ 3490 h 5195"/>
                <a:gd name="T56" fmla="*/ 654 w 6827"/>
                <a:gd name="T57" fmla="*/ 4200 h 5195"/>
                <a:gd name="T58" fmla="*/ 2046 w 6827"/>
                <a:gd name="T59" fmla="*/ 3490 h 5195"/>
                <a:gd name="T60" fmla="*/ 4329 w 6827"/>
                <a:gd name="T61" fmla="*/ 1925 h 5195"/>
                <a:gd name="T62" fmla="*/ 2206 w 6827"/>
                <a:gd name="T63" fmla="*/ 1623 h 5195"/>
                <a:gd name="T64" fmla="*/ 2525 w 6827"/>
                <a:gd name="T65" fmla="*/ 1321 h 5195"/>
                <a:gd name="T66" fmla="*/ 3497 w 6827"/>
                <a:gd name="T67" fmla="*/ 427 h 5195"/>
                <a:gd name="T68" fmla="*/ 4400 w 6827"/>
                <a:gd name="T69" fmla="*/ 1331 h 5195"/>
                <a:gd name="T70" fmla="*/ 4337 w 6827"/>
                <a:gd name="T71" fmla="*/ 1924 h 5195"/>
                <a:gd name="T72" fmla="*/ 6173 w 6827"/>
                <a:gd name="T73" fmla="*/ 3490 h 5195"/>
                <a:gd name="T74" fmla="*/ 4781 w 6827"/>
                <a:gd name="T75" fmla="*/ 4200 h 5195"/>
                <a:gd name="T76" fmla="*/ 6400 w 6827"/>
                <a:gd name="T77" fmla="*/ 4768 h 5195"/>
                <a:gd name="T78" fmla="*/ 4554 w 6827"/>
                <a:gd name="T79" fmla="*/ 4626 h 5195"/>
                <a:gd name="T80" fmla="*/ 6386 w 6827"/>
                <a:gd name="T81" fmla="*/ 4626 h 5195"/>
                <a:gd name="T82" fmla="*/ 6400 w 6827"/>
                <a:gd name="T83" fmla="*/ 4768 h 5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827" h="5195">
                  <a:moveTo>
                    <a:pt x="6613" y="4200"/>
                  </a:moveTo>
                  <a:lnTo>
                    <a:pt x="6599" y="4200"/>
                  </a:lnTo>
                  <a:lnTo>
                    <a:pt x="6599" y="3276"/>
                  </a:lnTo>
                  <a:cubicBezTo>
                    <a:pt x="6599" y="3159"/>
                    <a:pt x="6504" y="3063"/>
                    <a:pt x="6386" y="3063"/>
                  </a:cubicBezTo>
                  <a:lnTo>
                    <a:pt x="5690" y="3063"/>
                  </a:lnTo>
                  <a:lnTo>
                    <a:pt x="5690" y="1569"/>
                  </a:lnTo>
                  <a:cubicBezTo>
                    <a:pt x="5690" y="1451"/>
                    <a:pt x="5595" y="1356"/>
                    <a:pt x="5477" y="1356"/>
                  </a:cubicBezTo>
                  <a:lnTo>
                    <a:pt x="4997" y="1356"/>
                  </a:lnTo>
                  <a:cubicBezTo>
                    <a:pt x="4933" y="1194"/>
                    <a:pt x="4812" y="1058"/>
                    <a:pt x="4655" y="976"/>
                  </a:cubicBezTo>
                  <a:cubicBezTo>
                    <a:pt x="4560" y="419"/>
                    <a:pt x="4076" y="0"/>
                    <a:pt x="3497" y="0"/>
                  </a:cubicBezTo>
                  <a:cubicBezTo>
                    <a:pt x="2944" y="0"/>
                    <a:pt x="2473" y="387"/>
                    <a:pt x="2351" y="910"/>
                  </a:cubicBezTo>
                  <a:cubicBezTo>
                    <a:pt x="2113" y="963"/>
                    <a:pt x="1918" y="1133"/>
                    <a:pt x="1830" y="1356"/>
                  </a:cubicBezTo>
                  <a:lnTo>
                    <a:pt x="1350" y="1356"/>
                  </a:lnTo>
                  <a:cubicBezTo>
                    <a:pt x="1232" y="1356"/>
                    <a:pt x="1137" y="1451"/>
                    <a:pt x="1137" y="1569"/>
                  </a:cubicBezTo>
                  <a:lnTo>
                    <a:pt x="1137" y="3063"/>
                  </a:lnTo>
                  <a:lnTo>
                    <a:pt x="441" y="3063"/>
                  </a:lnTo>
                  <a:cubicBezTo>
                    <a:pt x="323" y="3063"/>
                    <a:pt x="227" y="3159"/>
                    <a:pt x="227" y="3276"/>
                  </a:cubicBezTo>
                  <a:lnTo>
                    <a:pt x="227" y="4200"/>
                  </a:lnTo>
                  <a:lnTo>
                    <a:pt x="213" y="4200"/>
                  </a:lnTo>
                  <a:cubicBezTo>
                    <a:pt x="96" y="4200"/>
                    <a:pt x="0" y="4295"/>
                    <a:pt x="0" y="4413"/>
                  </a:cubicBezTo>
                  <a:lnTo>
                    <a:pt x="0" y="4981"/>
                  </a:lnTo>
                  <a:cubicBezTo>
                    <a:pt x="0" y="5099"/>
                    <a:pt x="96" y="5195"/>
                    <a:pt x="213" y="5195"/>
                  </a:cubicBezTo>
                  <a:lnTo>
                    <a:pt x="2486" y="5195"/>
                  </a:lnTo>
                  <a:cubicBezTo>
                    <a:pt x="2604" y="5195"/>
                    <a:pt x="2700" y="5099"/>
                    <a:pt x="2700" y="4981"/>
                  </a:cubicBezTo>
                  <a:lnTo>
                    <a:pt x="2700" y="4413"/>
                  </a:lnTo>
                  <a:cubicBezTo>
                    <a:pt x="2700" y="4295"/>
                    <a:pt x="2604" y="4200"/>
                    <a:pt x="2486" y="4200"/>
                  </a:cubicBezTo>
                  <a:lnTo>
                    <a:pt x="2473" y="4200"/>
                  </a:lnTo>
                  <a:lnTo>
                    <a:pt x="2473" y="3276"/>
                  </a:lnTo>
                  <a:cubicBezTo>
                    <a:pt x="2473" y="3159"/>
                    <a:pt x="2377" y="3063"/>
                    <a:pt x="2259" y="3063"/>
                  </a:cubicBezTo>
                  <a:lnTo>
                    <a:pt x="1563" y="3063"/>
                  </a:lnTo>
                  <a:lnTo>
                    <a:pt x="1563" y="1783"/>
                  </a:lnTo>
                  <a:lnTo>
                    <a:pt x="1797" y="1783"/>
                  </a:lnTo>
                  <a:cubicBezTo>
                    <a:pt x="1870" y="2108"/>
                    <a:pt x="2161" y="2352"/>
                    <a:pt x="2508" y="2352"/>
                  </a:cubicBezTo>
                  <a:lnTo>
                    <a:pt x="4349" y="2352"/>
                  </a:lnTo>
                  <a:cubicBezTo>
                    <a:pt x="4630" y="2352"/>
                    <a:pt x="4951" y="2133"/>
                    <a:pt x="5030" y="1783"/>
                  </a:cubicBezTo>
                  <a:lnTo>
                    <a:pt x="5263" y="1783"/>
                  </a:lnTo>
                  <a:lnTo>
                    <a:pt x="5263" y="3063"/>
                  </a:lnTo>
                  <a:lnTo>
                    <a:pt x="4567" y="3063"/>
                  </a:lnTo>
                  <a:cubicBezTo>
                    <a:pt x="4450" y="3063"/>
                    <a:pt x="4354" y="3159"/>
                    <a:pt x="4354" y="3276"/>
                  </a:cubicBezTo>
                  <a:lnTo>
                    <a:pt x="4354" y="4200"/>
                  </a:lnTo>
                  <a:lnTo>
                    <a:pt x="4340" y="4200"/>
                  </a:lnTo>
                  <a:cubicBezTo>
                    <a:pt x="4222" y="4200"/>
                    <a:pt x="4127" y="4295"/>
                    <a:pt x="4127" y="4413"/>
                  </a:cubicBezTo>
                  <a:lnTo>
                    <a:pt x="4127" y="4981"/>
                  </a:lnTo>
                  <a:cubicBezTo>
                    <a:pt x="4127" y="5099"/>
                    <a:pt x="4222" y="5195"/>
                    <a:pt x="4340" y="5195"/>
                  </a:cubicBezTo>
                  <a:lnTo>
                    <a:pt x="6613" y="5195"/>
                  </a:lnTo>
                  <a:cubicBezTo>
                    <a:pt x="6731" y="5195"/>
                    <a:pt x="6827" y="5099"/>
                    <a:pt x="6827" y="4981"/>
                  </a:cubicBezTo>
                  <a:lnTo>
                    <a:pt x="6827" y="4413"/>
                  </a:lnTo>
                  <a:cubicBezTo>
                    <a:pt x="6827" y="4295"/>
                    <a:pt x="6731" y="4200"/>
                    <a:pt x="6613" y="4200"/>
                  </a:cubicBezTo>
                  <a:close/>
                  <a:moveTo>
                    <a:pt x="2273" y="4626"/>
                  </a:moveTo>
                  <a:lnTo>
                    <a:pt x="2273" y="4768"/>
                  </a:lnTo>
                  <a:lnTo>
                    <a:pt x="427" y="4768"/>
                  </a:lnTo>
                  <a:lnTo>
                    <a:pt x="427" y="4626"/>
                  </a:lnTo>
                  <a:lnTo>
                    <a:pt x="441" y="4626"/>
                  </a:lnTo>
                  <a:lnTo>
                    <a:pt x="2259" y="4626"/>
                  </a:lnTo>
                  <a:lnTo>
                    <a:pt x="2273" y="4626"/>
                  </a:lnTo>
                  <a:close/>
                  <a:moveTo>
                    <a:pt x="2046" y="3490"/>
                  </a:moveTo>
                  <a:lnTo>
                    <a:pt x="2046" y="4200"/>
                  </a:lnTo>
                  <a:lnTo>
                    <a:pt x="654" y="4200"/>
                  </a:lnTo>
                  <a:lnTo>
                    <a:pt x="654" y="3490"/>
                  </a:lnTo>
                  <a:lnTo>
                    <a:pt x="2046" y="3490"/>
                  </a:lnTo>
                  <a:close/>
                  <a:moveTo>
                    <a:pt x="4337" y="1924"/>
                  </a:moveTo>
                  <a:cubicBezTo>
                    <a:pt x="4334" y="1925"/>
                    <a:pt x="4331" y="1925"/>
                    <a:pt x="4329" y="1925"/>
                  </a:cubicBezTo>
                  <a:lnTo>
                    <a:pt x="2508" y="1925"/>
                  </a:lnTo>
                  <a:cubicBezTo>
                    <a:pt x="2341" y="1925"/>
                    <a:pt x="2206" y="1789"/>
                    <a:pt x="2206" y="1623"/>
                  </a:cubicBezTo>
                  <a:cubicBezTo>
                    <a:pt x="2206" y="1456"/>
                    <a:pt x="2341" y="1320"/>
                    <a:pt x="2508" y="1320"/>
                  </a:cubicBezTo>
                  <a:cubicBezTo>
                    <a:pt x="2514" y="1320"/>
                    <a:pt x="2520" y="1320"/>
                    <a:pt x="2525" y="1321"/>
                  </a:cubicBezTo>
                  <a:cubicBezTo>
                    <a:pt x="2641" y="1327"/>
                    <a:pt x="2741" y="1239"/>
                    <a:pt x="2750" y="1123"/>
                  </a:cubicBezTo>
                  <a:cubicBezTo>
                    <a:pt x="2777" y="732"/>
                    <a:pt x="3105" y="427"/>
                    <a:pt x="3497" y="427"/>
                  </a:cubicBezTo>
                  <a:cubicBezTo>
                    <a:pt x="3896" y="427"/>
                    <a:pt x="4224" y="739"/>
                    <a:pt x="4245" y="1137"/>
                  </a:cubicBezTo>
                  <a:cubicBezTo>
                    <a:pt x="4249" y="1228"/>
                    <a:pt x="4312" y="1307"/>
                    <a:pt x="4400" y="1331"/>
                  </a:cubicBezTo>
                  <a:cubicBezTo>
                    <a:pt x="4530" y="1368"/>
                    <a:pt x="4621" y="1488"/>
                    <a:pt x="4621" y="1623"/>
                  </a:cubicBezTo>
                  <a:cubicBezTo>
                    <a:pt x="4621" y="1782"/>
                    <a:pt x="4496" y="1915"/>
                    <a:pt x="4337" y="1924"/>
                  </a:cubicBezTo>
                  <a:close/>
                  <a:moveTo>
                    <a:pt x="4781" y="3490"/>
                  </a:moveTo>
                  <a:lnTo>
                    <a:pt x="6173" y="3490"/>
                  </a:lnTo>
                  <a:lnTo>
                    <a:pt x="6173" y="4200"/>
                  </a:lnTo>
                  <a:lnTo>
                    <a:pt x="4781" y="4200"/>
                  </a:lnTo>
                  <a:lnTo>
                    <a:pt x="4781" y="3490"/>
                  </a:lnTo>
                  <a:close/>
                  <a:moveTo>
                    <a:pt x="6400" y="4768"/>
                  </a:moveTo>
                  <a:lnTo>
                    <a:pt x="4554" y="4768"/>
                  </a:lnTo>
                  <a:lnTo>
                    <a:pt x="4554" y="4626"/>
                  </a:lnTo>
                  <a:lnTo>
                    <a:pt x="4567" y="4626"/>
                  </a:lnTo>
                  <a:lnTo>
                    <a:pt x="6386" y="4626"/>
                  </a:lnTo>
                  <a:lnTo>
                    <a:pt x="6400" y="4626"/>
                  </a:lnTo>
                  <a:lnTo>
                    <a:pt x="6400" y="476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</p:grpSp>
      <p:sp>
        <p:nvSpPr>
          <p:cNvPr id="5" name="文本占位符 2"/>
          <p:cNvSpPr/>
          <p:nvPr/>
        </p:nvSpPr>
        <p:spPr>
          <a:xfrm>
            <a:off x="4283710" y="58864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github.com/micro/go-sync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2435860" y="1324610"/>
          <a:ext cx="4060825" cy="1398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1" imgW="4057650" imgH="1397000" progId="Paint.Picture">
                  <p:embed/>
                </p:oleObj>
              </mc:Choice>
              <mc:Fallback>
                <p:oleObj name="" r:id="rId1" imgW="4057650" imgH="139700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35860" y="1324610"/>
                        <a:ext cx="4060825" cy="1398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4248150" y="1888490"/>
            <a:ext cx="418211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Channel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608092" y="1874098"/>
            <a:ext cx="72008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03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drone_343081"/>
          <p:cNvSpPr>
            <a:spLocks noChangeAspect="1"/>
          </p:cNvSpPr>
          <p:nvPr/>
        </p:nvSpPr>
        <p:spPr bwMode="auto">
          <a:xfrm>
            <a:off x="501650" y="229616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7" grpId="1" bldLvl="0" animBg="1"/>
      <p:bldP spid="8" grpId="0" bldLvl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功能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文本占位符 2"/>
          <p:cNvSpPr/>
          <p:nvPr/>
        </p:nvSpPr>
        <p:spPr>
          <a:xfrm>
            <a:off x="2467610" y="1051560"/>
            <a:ext cx="521144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信号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(shutdown/close/finish)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数据交流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(queue/stream)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锁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(mutex)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特别场景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表格 6"/>
          <p:cNvGraphicFramePr/>
          <p:nvPr/>
        </p:nvGraphicFramePr>
        <p:xfrm>
          <a:off x="1664335" y="195580"/>
          <a:ext cx="6396990" cy="300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856"/>
                <a:gridCol w="913855"/>
                <a:gridCol w="913856"/>
                <a:gridCol w="913856"/>
                <a:gridCol w="913856"/>
                <a:gridCol w="913855"/>
                <a:gridCol w="913856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nil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not empty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empty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full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not full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closed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2"/>
                          </a:solidFill>
                        </a:rPr>
                        <a:t>receive</a:t>
                      </a:r>
                      <a:endParaRPr lang="en-US" altLang="zh-CN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block</a:t>
                      </a:r>
                      <a:endParaRPr lang="en-US" altLang="zh-CN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block</a:t>
                      </a:r>
                      <a:endParaRPr lang="en-US" altLang="zh-CN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drained read, return zero value 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2"/>
                          </a:solidFill>
                        </a:rPr>
                        <a:t>send</a:t>
                      </a:r>
                      <a:endParaRPr lang="en-US" altLang="zh-CN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block</a:t>
                      </a:r>
                      <a:endParaRPr lang="en-US" altLang="zh-CN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write 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write 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block</a:t>
                      </a:r>
                      <a:endParaRPr lang="en-US" altLang="zh-CN" b="1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write value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sym typeface="+mn-ea"/>
                        </a:rPr>
                        <a:t>panic</a:t>
                      </a:r>
                      <a:endParaRPr lang="en-US" alt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solidFill>
                            <a:schemeClr val="tx2"/>
                          </a:solidFill>
                        </a:rPr>
                        <a:t>close</a:t>
                      </a:r>
                      <a:endParaRPr lang="en-US" altLang="zh-CN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>
                          <a:solidFill>
                            <a:srgbClr val="FF0000"/>
                          </a:solidFill>
                        </a:rPr>
                        <a:t>panic</a:t>
                      </a:r>
                      <a:endParaRPr lang="en-US" altLang="zh-CN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closed,</a:t>
                      </a:r>
                      <a:endParaRPr lang="en-US" altLang="zh-CN"/>
                    </a:p>
                    <a:p>
                      <a:pPr algn="ctr">
                        <a:buNone/>
                      </a:pPr>
                      <a:r>
                        <a:rPr lang="en-US" altLang="zh-CN"/>
                        <a:t>drained read, return zero value 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closed,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 return zero value for read 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closed,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drained read, return zero value 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closed,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400">
                          <a:sym typeface="+mn-ea"/>
                        </a:rPr>
                        <a:t>drained read, return zero value </a:t>
                      </a:r>
                      <a:endParaRPr lang="en-US" altLang="zh-CN" sz="14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 b="1">
                          <a:solidFill>
                            <a:srgbClr val="FF0000"/>
                          </a:solidFill>
                          <a:sym typeface="+mn-ea"/>
                        </a:rPr>
                        <a:t>panic</a:t>
                      </a:r>
                      <a:endParaRPr lang="zh-CN" altLang="en-US" sz="1400" b="1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内部实现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文本占位符 2"/>
          <p:cNvSpPr/>
          <p:nvPr/>
        </p:nvSpPr>
        <p:spPr>
          <a:xfrm>
            <a:off x="1934210" y="11226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源代码：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1" action="ppaction://hlinkfile"/>
              </a:rPr>
              <a:t>https://golang.org/src/runtime/chan.go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2" action="ppaction://hlinkfile"/>
              </a:rPr>
              <a:t>GopherCon 2017: Kavya Joshi - Understanding Channels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3" action="ppaction://hlinkfile"/>
              </a:rPr>
              <a:t>Go 语言 Channel 实现原理精要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Locker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1787525" y="-17145"/>
          <a:ext cx="3686175" cy="5236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683000" imgH="5232400" progId="Paint.Picture">
                  <p:embed/>
                </p:oleObj>
              </mc:Choice>
              <mc:Fallback>
                <p:oleObj name="" r:id="rId1" imgW="3683000" imgH="52324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87525" y="-17145"/>
                        <a:ext cx="3686175" cy="5236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/>
          <p:nvPr/>
        </p:nvGraphicFramePr>
        <p:xfrm>
          <a:off x="5502275" y="2903855"/>
          <a:ext cx="3641090" cy="1576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3638550" imgH="1574800" progId="Paint.Picture">
                  <p:embed/>
                </p:oleObj>
              </mc:Choice>
              <mc:Fallback>
                <p:oleObj name="" r:id="rId3" imgW="3638550" imgH="15748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2275" y="2903855"/>
                        <a:ext cx="3641090" cy="1576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Locker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5" name="对象 4"/>
          <p:cNvGraphicFramePr/>
          <p:nvPr/>
        </p:nvGraphicFramePr>
        <p:xfrm>
          <a:off x="2612390" y="220980"/>
          <a:ext cx="3990975" cy="4544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3987800" imgH="4540250" progId="Paint.Picture">
                  <p:embed/>
                </p:oleObj>
              </mc:Choice>
              <mc:Fallback>
                <p:oleObj name="" r:id="rId1" imgW="3987800" imgH="45402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12390" y="220980"/>
                        <a:ext cx="3990975" cy="4544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60413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 vs 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827530" y="101600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过度使用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4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传递数据的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owner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4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分发任务单元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4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交流异步结果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4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任务编排</a:t>
            </a:r>
            <a:b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</a:b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0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3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cache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3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状态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35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临界区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0"/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能检测出的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blocking bugs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615" y="1169035"/>
            <a:ext cx="7938135" cy="28067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Or-Done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2414905" y="903605"/>
          <a:ext cx="5522595" cy="3196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5518150" imgH="3194050" progId="Paint.Picture">
                  <p:embed/>
                </p:oleObj>
              </mc:Choice>
              <mc:Fallback>
                <p:oleObj name="" r:id="rId1" imgW="5518150" imgH="31940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14905" y="903605"/>
                        <a:ext cx="5522595" cy="3196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69887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Or-Done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2522855" y="1142365"/>
          <a:ext cx="3742690" cy="2491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3740150" imgH="2489200" progId="Paint.Picture">
                  <p:embed/>
                </p:oleObj>
              </mc:Choice>
              <mc:Fallback>
                <p:oleObj name="" r:id="rId1" imgW="3740150" imgH="24892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22855" y="1142365"/>
                        <a:ext cx="3742690" cy="2491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69887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Or-Done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二分法递归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2637790" y="318770"/>
          <a:ext cx="4010025" cy="4493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4006850" imgH="4489450" progId="Paint.Picture">
                  <p:embed/>
                </p:oleObj>
              </mc:Choice>
              <mc:Fallback>
                <p:oleObj name="" r:id="rId1" imgW="4006850" imgH="44894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37790" y="318770"/>
                        <a:ext cx="4010025" cy="4493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69887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Or-Done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反射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5" name="对象 4"/>
          <p:cNvGraphicFramePr/>
          <p:nvPr/>
        </p:nvGraphicFramePr>
        <p:xfrm>
          <a:off x="2598420" y="861695"/>
          <a:ext cx="3946525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3943350" imgH="3759200" progId="Paint.Picture">
                  <p:embed/>
                </p:oleObj>
              </mc:Choice>
              <mc:Fallback>
                <p:oleObj name="" r:id="rId1" imgW="3943350" imgH="37592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98420" y="861695"/>
                        <a:ext cx="3946525" cy="3762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In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2839085" y="1186180"/>
          <a:ext cx="4105275" cy="311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102100" imgH="3111500" progId="Paint.Picture">
                  <p:embed/>
                </p:oleObj>
              </mc:Choice>
              <mc:Fallback>
                <p:oleObj name="" r:id="rId1" imgW="4102100" imgH="31115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39085" y="1186180"/>
                        <a:ext cx="4105275" cy="311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 descr="1920px-3-Input_AND_ANSI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0675" y="1990090"/>
            <a:ext cx="1944370" cy="97218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In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2839085" y="1186180"/>
          <a:ext cx="4105275" cy="3114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4102100" imgH="3111500" progId="Paint.Picture">
                  <p:embed/>
                </p:oleObj>
              </mc:Choice>
              <mc:Fallback>
                <p:oleObj name="" r:id="rId1" imgW="4102100" imgH="31115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39085" y="1186180"/>
                        <a:ext cx="4105275" cy="3114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图片 5" descr="1920px-3-Input_AND_ANSI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20675" y="1990090"/>
            <a:ext cx="1944370" cy="97218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In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递归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6" name="图片 5" descr="1920px-3-Input_AND_ANSI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320675" y="1990090"/>
            <a:ext cx="1944370" cy="972185"/>
          </a:xfrm>
          <a:prstGeom prst="rect">
            <a:avLst/>
          </a:prstGeom>
        </p:spPr>
      </p:pic>
      <p:graphicFrame>
        <p:nvGraphicFramePr>
          <p:cNvPr id="2" name="对象 1"/>
          <p:cNvGraphicFramePr/>
          <p:nvPr/>
        </p:nvGraphicFramePr>
        <p:xfrm>
          <a:off x="2487295" y="1417955"/>
          <a:ext cx="4168775" cy="2649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4165600" imgH="2647950" progId="Paint.Picture">
                  <p:embed/>
                </p:oleObj>
              </mc:Choice>
              <mc:Fallback>
                <p:oleObj name="" r:id="rId2" imgW="4165600" imgH="26479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87295" y="1417955"/>
                        <a:ext cx="4168775" cy="26498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In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反射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6" name="图片 5" descr="1920px-3-Input_AND_ANSI.sv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-320675" y="1990090"/>
            <a:ext cx="1944370" cy="972185"/>
          </a:xfrm>
          <a:prstGeom prst="rect">
            <a:avLst/>
          </a:prstGeom>
        </p:spPr>
      </p:pic>
      <p:graphicFrame>
        <p:nvGraphicFramePr>
          <p:cNvPr id="2" name="对象 1"/>
          <p:cNvGraphicFramePr/>
          <p:nvPr/>
        </p:nvGraphicFramePr>
        <p:xfrm>
          <a:off x="2261870" y="874395"/>
          <a:ext cx="4619625" cy="373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4616450" imgH="3733800" progId="Paint.Picture">
                  <p:embed/>
                </p:oleObj>
              </mc:Choice>
              <mc:Fallback>
                <p:oleObj name="" r:id="rId2" imgW="4616450" imgH="37338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61870" y="874395"/>
                        <a:ext cx="4619625" cy="3736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Out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2258695" y="988695"/>
          <a:ext cx="4626610" cy="350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4622800" imgH="3505200" progId="Paint.Picture">
                  <p:embed/>
                </p:oleObj>
              </mc:Choice>
              <mc:Fallback>
                <p:oleObj name="" r:id="rId1" imgW="4622800" imgH="35052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58695" y="988695"/>
                        <a:ext cx="4626610" cy="350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 descr="fan-out-of-logic-gates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255" y="1494155"/>
            <a:ext cx="1564005" cy="133540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Out </a:t>
            </a:r>
            <a:r>
              <a:rPr lang="zh-CN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反射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14" name="图片 13" descr="fan-out-of-logic-gates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255" y="1494155"/>
            <a:ext cx="1564005" cy="1335405"/>
          </a:xfrm>
          <a:prstGeom prst="rect">
            <a:avLst/>
          </a:prstGeom>
        </p:spPr>
      </p:pic>
      <p:graphicFrame>
        <p:nvGraphicFramePr>
          <p:cNvPr id="2" name="对象 1"/>
          <p:cNvGraphicFramePr/>
          <p:nvPr/>
        </p:nvGraphicFramePr>
        <p:xfrm>
          <a:off x="2280920" y="661670"/>
          <a:ext cx="4582160" cy="416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4578350" imgH="4159250" progId="Paint.Picture">
                  <p:embed/>
                </p:oleObj>
              </mc:Choice>
              <mc:Fallback>
                <p:oleObj name="" r:id="rId2" imgW="4578350" imgH="41592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0920" y="661670"/>
                        <a:ext cx="4582160" cy="4162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799465"/>
            <a:ext cx="7569835" cy="4292600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87540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导致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non-blocking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原因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3742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out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roundrobin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14" name="图片 13" descr="fan-out-of-logic-gates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255" y="1494155"/>
            <a:ext cx="1564005" cy="1335405"/>
          </a:xfrm>
          <a:prstGeom prst="rect">
            <a:avLst/>
          </a:prstGeom>
        </p:spPr>
      </p:pic>
      <p:graphicFrame>
        <p:nvGraphicFramePr>
          <p:cNvPr id="5" name="对象 4"/>
          <p:cNvGraphicFramePr/>
          <p:nvPr/>
        </p:nvGraphicFramePr>
        <p:xfrm>
          <a:off x="2436495" y="1357630"/>
          <a:ext cx="4270375" cy="2771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2" imgW="4267200" imgH="2768600" progId="Paint.Picture">
                  <p:embed/>
                </p:oleObj>
              </mc:Choice>
              <mc:Fallback>
                <p:oleObj name="" r:id="rId2" imgW="4267200" imgH="27686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36495" y="1357630"/>
                        <a:ext cx="4270375" cy="2771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3742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Fan out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反射</a:t>
            </a:r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14" name="图片 13" descr="fan-out-of-logic-gates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5255" y="1494155"/>
            <a:ext cx="1564005" cy="1335405"/>
          </a:xfrm>
          <a:prstGeom prst="rect">
            <a:avLst/>
          </a:prstGeom>
        </p:spPr>
      </p:pic>
      <p:graphicFrame>
        <p:nvGraphicFramePr>
          <p:cNvPr id="3" name="对象 2"/>
          <p:cNvGraphicFramePr/>
          <p:nvPr/>
        </p:nvGraphicFramePr>
        <p:xfrm>
          <a:off x="2385695" y="877570"/>
          <a:ext cx="4372610" cy="373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4368800" imgH="3727450" progId="Paint.Picture">
                  <p:embed/>
                </p:oleObj>
              </mc:Choice>
              <mc:Fallback>
                <p:oleObj name="" r:id="rId2" imgW="4368800" imgH="37274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85695" y="877570"/>
                        <a:ext cx="4372610" cy="373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Pipeline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3078480" y="92075"/>
          <a:ext cx="3164840" cy="4810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3162300" imgH="4806950" progId="Paint.Picture">
                  <p:embed/>
                </p:oleObj>
              </mc:Choice>
              <mc:Fallback>
                <p:oleObj name="" r:id="rId1" imgW="3162300" imgH="48069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78480" y="92075"/>
                        <a:ext cx="3164840" cy="4810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Stream - Skip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18224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1517015" y="1046480"/>
          <a:ext cx="5967095" cy="339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5962650" imgH="3390900" progId="Paint.Picture">
                  <p:embed/>
                </p:oleObj>
              </mc:Choice>
              <mc:Fallback>
                <p:oleObj name="" r:id="rId1" imgW="5962650" imgH="33909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17015" y="1046480"/>
                        <a:ext cx="5967095" cy="3393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/>
        </p:nvGraphicFramePr>
        <p:xfrm>
          <a:off x="1580515" y="1440180"/>
          <a:ext cx="7295515" cy="2605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3" imgW="7289800" imgH="2603500" progId="Paint.Picture">
                  <p:embed/>
                </p:oleObj>
              </mc:Choice>
              <mc:Fallback>
                <p:oleObj name="" r:id="rId3" imgW="7289800" imgH="26035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0515" y="1440180"/>
                        <a:ext cx="7295515" cy="2605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1785620" y="1214120"/>
          <a:ext cx="7447915" cy="3425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5" imgW="7442200" imgH="3422650" progId="Paint.Picture">
                  <p:embed/>
                </p:oleObj>
              </mc:Choice>
              <mc:Fallback>
                <p:oleObj name="" r:id="rId5" imgW="7442200" imgH="34226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5620" y="1214120"/>
                        <a:ext cx="7447915" cy="3425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8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3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Stream - Take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18224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1492885" y="2068830"/>
          <a:ext cx="6158230" cy="2262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6153150" imgH="2260600" progId="Paint.Picture">
                  <p:embed/>
                </p:oleObj>
              </mc:Choice>
              <mc:Fallback>
                <p:oleObj name="" r:id="rId1" imgW="6153150" imgH="22606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92885" y="2068830"/>
                        <a:ext cx="6158230" cy="2262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/>
        </p:nvGraphicFramePr>
        <p:xfrm>
          <a:off x="1659255" y="1878330"/>
          <a:ext cx="7117715" cy="2643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3" imgW="7112000" imgH="2641600" progId="Paint.Picture">
                  <p:embed/>
                </p:oleObj>
              </mc:Choice>
              <mc:Fallback>
                <p:oleObj name="" r:id="rId3" imgW="7112000" imgH="26416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59255" y="1878330"/>
                        <a:ext cx="7117715" cy="2643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1659255" y="1792605"/>
          <a:ext cx="7403465" cy="2814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5" imgW="7397750" imgH="2813050" progId="Paint.Picture">
                  <p:embed/>
                </p:oleObj>
              </mc:Choice>
              <mc:Fallback>
                <p:oleObj name="" r:id="rId5" imgW="7397750" imgH="28130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59255" y="1792605"/>
                        <a:ext cx="7403465" cy="28149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8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25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8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3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Stream - Map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2178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3047365" y="762000"/>
          <a:ext cx="5719445" cy="2643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5715000" imgH="2641600" progId="Paint.Picture">
                  <p:embed/>
                </p:oleObj>
              </mc:Choice>
              <mc:Fallback>
                <p:oleObj name="" r:id="rId1" imgW="5715000" imgH="264160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47365" y="762000"/>
                        <a:ext cx="5719445" cy="26435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BzpKfyFCcAEHfN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" y="3258185"/>
            <a:ext cx="2459355" cy="184467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47726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Channels over channel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route_160056"/>
          <p:cNvSpPr>
            <a:spLocks noChangeAspect="1"/>
          </p:cNvSpPr>
          <p:nvPr/>
        </p:nvSpPr>
        <p:spPr bwMode="auto">
          <a:xfrm>
            <a:off x="395605" y="1214120"/>
            <a:ext cx="1061085" cy="930910"/>
          </a:xfrm>
          <a:custGeom>
            <a:avLst/>
            <a:gdLst>
              <a:gd name="T0" fmla="*/ 187 w 213"/>
              <a:gd name="T1" fmla="*/ 134 h 187"/>
              <a:gd name="T2" fmla="*/ 164 w 213"/>
              <a:gd name="T3" fmla="*/ 147 h 187"/>
              <a:gd name="T4" fmla="*/ 47 w 213"/>
              <a:gd name="T5" fmla="*/ 147 h 187"/>
              <a:gd name="T6" fmla="*/ 27 w 213"/>
              <a:gd name="T7" fmla="*/ 127 h 187"/>
              <a:gd name="T8" fmla="*/ 47 w 213"/>
              <a:gd name="T9" fmla="*/ 107 h 187"/>
              <a:gd name="T10" fmla="*/ 167 w 213"/>
              <a:gd name="T11" fmla="*/ 107 h 187"/>
              <a:gd name="T12" fmla="*/ 213 w 213"/>
              <a:gd name="T13" fmla="*/ 60 h 187"/>
              <a:gd name="T14" fmla="*/ 167 w 213"/>
              <a:gd name="T15" fmla="*/ 14 h 187"/>
              <a:gd name="T16" fmla="*/ 50 w 213"/>
              <a:gd name="T17" fmla="*/ 14 h 187"/>
              <a:gd name="T18" fmla="*/ 27 w 213"/>
              <a:gd name="T19" fmla="*/ 0 h 187"/>
              <a:gd name="T20" fmla="*/ 0 w 213"/>
              <a:gd name="T21" fmla="*/ 27 h 187"/>
              <a:gd name="T22" fmla="*/ 27 w 213"/>
              <a:gd name="T23" fmla="*/ 54 h 187"/>
              <a:gd name="T24" fmla="*/ 50 w 213"/>
              <a:gd name="T25" fmla="*/ 40 h 187"/>
              <a:gd name="T26" fmla="*/ 167 w 213"/>
              <a:gd name="T27" fmla="*/ 40 h 187"/>
              <a:gd name="T28" fmla="*/ 187 w 213"/>
              <a:gd name="T29" fmla="*/ 60 h 187"/>
              <a:gd name="T30" fmla="*/ 167 w 213"/>
              <a:gd name="T31" fmla="*/ 80 h 187"/>
              <a:gd name="T32" fmla="*/ 47 w 213"/>
              <a:gd name="T33" fmla="*/ 80 h 187"/>
              <a:gd name="T34" fmla="*/ 0 w 213"/>
              <a:gd name="T35" fmla="*/ 127 h 187"/>
              <a:gd name="T36" fmla="*/ 47 w 213"/>
              <a:gd name="T37" fmla="*/ 174 h 187"/>
              <a:gd name="T38" fmla="*/ 164 w 213"/>
              <a:gd name="T39" fmla="*/ 174 h 187"/>
              <a:gd name="T40" fmla="*/ 187 w 213"/>
              <a:gd name="T41" fmla="*/ 187 h 187"/>
              <a:gd name="T42" fmla="*/ 213 w 213"/>
              <a:gd name="T43" fmla="*/ 160 h 187"/>
              <a:gd name="T44" fmla="*/ 187 w 213"/>
              <a:gd name="T45" fmla="*/ 13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187">
                <a:moveTo>
                  <a:pt x="187" y="134"/>
                </a:moveTo>
                <a:cubicBezTo>
                  <a:pt x="177" y="134"/>
                  <a:pt x="168" y="139"/>
                  <a:pt x="164" y="147"/>
                </a:cubicBezTo>
                <a:lnTo>
                  <a:pt x="47" y="147"/>
                </a:lnTo>
                <a:cubicBezTo>
                  <a:pt x="36" y="147"/>
                  <a:pt x="27" y="138"/>
                  <a:pt x="27" y="127"/>
                </a:cubicBezTo>
                <a:cubicBezTo>
                  <a:pt x="27" y="116"/>
                  <a:pt x="36" y="107"/>
                  <a:pt x="47" y="107"/>
                </a:cubicBezTo>
                <a:lnTo>
                  <a:pt x="167" y="107"/>
                </a:lnTo>
                <a:cubicBezTo>
                  <a:pt x="192" y="107"/>
                  <a:pt x="213" y="86"/>
                  <a:pt x="213" y="60"/>
                </a:cubicBezTo>
                <a:cubicBezTo>
                  <a:pt x="213" y="35"/>
                  <a:pt x="192" y="14"/>
                  <a:pt x="167" y="14"/>
                </a:cubicBezTo>
                <a:lnTo>
                  <a:pt x="50" y="14"/>
                </a:lnTo>
                <a:cubicBezTo>
                  <a:pt x="45" y="6"/>
                  <a:pt x="36" y="0"/>
                  <a:pt x="27" y="0"/>
                </a:cubicBezTo>
                <a:cubicBezTo>
                  <a:pt x="12" y="0"/>
                  <a:pt x="0" y="12"/>
                  <a:pt x="0" y="27"/>
                </a:cubicBezTo>
                <a:cubicBezTo>
                  <a:pt x="0" y="42"/>
                  <a:pt x="12" y="54"/>
                  <a:pt x="27" y="54"/>
                </a:cubicBezTo>
                <a:cubicBezTo>
                  <a:pt x="36" y="54"/>
                  <a:pt x="45" y="48"/>
                  <a:pt x="50" y="40"/>
                </a:cubicBezTo>
                <a:lnTo>
                  <a:pt x="167" y="40"/>
                </a:lnTo>
                <a:cubicBezTo>
                  <a:pt x="178" y="40"/>
                  <a:pt x="187" y="49"/>
                  <a:pt x="187" y="60"/>
                </a:cubicBezTo>
                <a:cubicBezTo>
                  <a:pt x="187" y="71"/>
                  <a:pt x="178" y="80"/>
                  <a:pt x="167" y="80"/>
                </a:cubicBezTo>
                <a:lnTo>
                  <a:pt x="47" y="80"/>
                </a:lnTo>
                <a:cubicBezTo>
                  <a:pt x="21" y="80"/>
                  <a:pt x="0" y="101"/>
                  <a:pt x="0" y="127"/>
                </a:cubicBezTo>
                <a:cubicBezTo>
                  <a:pt x="0" y="153"/>
                  <a:pt x="21" y="174"/>
                  <a:pt x="47" y="174"/>
                </a:cubicBezTo>
                <a:lnTo>
                  <a:pt x="164" y="174"/>
                </a:lnTo>
                <a:cubicBezTo>
                  <a:pt x="168" y="182"/>
                  <a:pt x="177" y="187"/>
                  <a:pt x="187" y="187"/>
                </a:cubicBezTo>
                <a:cubicBezTo>
                  <a:pt x="201" y="187"/>
                  <a:pt x="213" y="175"/>
                  <a:pt x="213" y="160"/>
                </a:cubicBezTo>
                <a:cubicBezTo>
                  <a:pt x="213" y="146"/>
                  <a:pt x="201" y="134"/>
                  <a:pt x="187" y="13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15" name="对象 14"/>
          <p:cNvGraphicFramePr/>
          <p:nvPr/>
        </p:nvGraphicFramePr>
        <p:xfrm>
          <a:off x="3820795" y="353060"/>
          <a:ext cx="4372610" cy="453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1" imgW="4368800" imgH="4533900" progId="Paint.Picture">
                  <p:embed/>
                </p:oleObj>
              </mc:Choice>
              <mc:Fallback>
                <p:oleObj name="" r:id="rId1" imgW="4368800" imgH="45339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20795" y="353060"/>
                        <a:ext cx="4372610" cy="4537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4427984" y="2594178"/>
            <a:ext cx="1577998" cy="253918"/>
          </a:xfrm>
          <a:prstGeom prst="rect">
            <a:avLst/>
          </a:prstGeom>
          <a:noFill/>
        </p:spPr>
        <p:txBody>
          <a:bodyPr wrap="non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dobe 仿宋 Std R" panose="02020400000000000000" pitchFamily="18" charset="-122"/>
                <a:cs typeface="Arial" panose="020B0604020202020204" pitchFamily="34" charset="0"/>
              </a:defRPr>
            </a:lvl1pPr>
          </a:lstStyle>
          <a:p>
            <a:pPr algn="r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单击此处添加小标题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4247964" y="1888468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内存模型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6170554" y="2594178"/>
            <a:ext cx="1577998" cy="253918"/>
          </a:xfrm>
          <a:prstGeom prst="rect">
            <a:avLst/>
          </a:prstGeom>
          <a:noFill/>
        </p:spPr>
        <p:txBody>
          <a:bodyPr wrap="non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dobe 仿宋 Std R" panose="02020400000000000000" pitchFamily="18" charset="-122"/>
                <a:cs typeface="Arial" panose="020B0604020202020204" pitchFamily="34" charset="0"/>
              </a:defRPr>
            </a:lvl1pPr>
          </a:lstStyle>
          <a:p>
            <a:pPr algn="r">
              <a:buFont typeface="Arial" panose="020B0604020202020204" pitchFamily="34" charset="0"/>
              <a:buChar char="•"/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单击此处添加小标题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</p:txBody>
      </p:sp>
      <p:sp>
        <p:nvSpPr>
          <p:cNvPr id="7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608092" y="1874098"/>
            <a:ext cx="72008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04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drone_343081"/>
          <p:cNvSpPr>
            <a:spLocks noChangeAspect="1"/>
          </p:cNvSpPr>
          <p:nvPr/>
        </p:nvSpPr>
        <p:spPr bwMode="auto">
          <a:xfrm>
            <a:off x="501650" y="233172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6" grpId="0"/>
      <p:bldP spid="7" grpId="0" animBg="1"/>
      <p:bldP spid="7" grpId="1" animBg="1"/>
      <p:bldP spid="8" grpId="0" bldLvl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1"/>
          <p:cNvSpPr txBox="1"/>
          <p:nvPr/>
        </p:nvSpPr>
        <p:spPr>
          <a:xfrm>
            <a:off x="1871980" y="1555750"/>
            <a:ext cx="4607560" cy="649605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Java Memory Model </a:t>
            </a:r>
            <a:r>
              <a:rPr lang="zh-CN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第一个尝试定义内存模型的编程语言</a:t>
            </a:r>
            <a:endParaRPr lang="zh-CN" altLang="zh-CN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WG21/N2429：Concurrency memory model (final revision)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,C11/C++11</a:t>
            </a:r>
            <a:endParaRPr lang="zh-CN" alt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70"/>
          <p:cNvSpPr txBox="1"/>
          <p:nvPr/>
        </p:nvSpPr>
        <p:spPr>
          <a:xfrm>
            <a:off x="1871700" y="1142596"/>
            <a:ext cx="1728462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历史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内存模型描述了线程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(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纤程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)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通过内存的交互，以及对数据的共享使用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dram_31749"/>
          <p:cNvSpPr>
            <a:spLocks noChangeAspect="1"/>
          </p:cNvSpPr>
          <p:nvPr/>
        </p:nvSpPr>
        <p:spPr bwMode="auto">
          <a:xfrm>
            <a:off x="334645" y="1414145"/>
            <a:ext cx="1061085" cy="546100"/>
          </a:xfrm>
          <a:custGeom>
            <a:avLst/>
            <a:gdLst>
              <a:gd name="T0" fmla="*/ 3388 w 6238"/>
              <a:gd name="T1" fmla="*/ 819 h 3212"/>
              <a:gd name="T2" fmla="*/ 1786 w 6238"/>
              <a:gd name="T3" fmla="*/ 870 h 3212"/>
              <a:gd name="T4" fmla="*/ 6238 w 6238"/>
              <a:gd name="T5" fmla="*/ 2764 h 3212"/>
              <a:gd name="T6" fmla="*/ 5536 w 6238"/>
              <a:gd name="T7" fmla="*/ 3212 h 3212"/>
              <a:gd name="T8" fmla="*/ 4757 w 6238"/>
              <a:gd name="T9" fmla="*/ 2764 h 3212"/>
              <a:gd name="T10" fmla="*/ 3963 w 6238"/>
              <a:gd name="T11" fmla="*/ 3212 h 3212"/>
              <a:gd name="T12" fmla="*/ 3205 w 6238"/>
              <a:gd name="T13" fmla="*/ 2764 h 3212"/>
              <a:gd name="T14" fmla="*/ 2458 w 6238"/>
              <a:gd name="T15" fmla="*/ 3212 h 3212"/>
              <a:gd name="T16" fmla="*/ 1673 w 6238"/>
              <a:gd name="T17" fmla="*/ 2764 h 3212"/>
              <a:gd name="T18" fmla="*/ 897 w 6238"/>
              <a:gd name="T19" fmla="*/ 3212 h 3212"/>
              <a:gd name="T20" fmla="*/ 168 w 6238"/>
              <a:gd name="T21" fmla="*/ 2764 h 3212"/>
              <a:gd name="T22" fmla="*/ 6238 w 6238"/>
              <a:gd name="T23" fmla="*/ 0 h 3212"/>
              <a:gd name="T24" fmla="*/ 1984 w 6238"/>
              <a:gd name="T25" fmla="*/ 896 h 3212"/>
              <a:gd name="T26" fmla="*/ 1118 w 6238"/>
              <a:gd name="T27" fmla="*/ 918 h 3212"/>
              <a:gd name="T28" fmla="*/ 1218 w 6238"/>
              <a:gd name="T29" fmla="*/ 1103 h 3212"/>
              <a:gd name="T30" fmla="*/ 1319 w 6238"/>
              <a:gd name="T31" fmla="*/ 1228 h 3212"/>
              <a:gd name="T32" fmla="*/ 1218 w 6238"/>
              <a:gd name="T33" fmla="*/ 1412 h 3212"/>
              <a:gd name="T34" fmla="*/ 1118 w 6238"/>
              <a:gd name="T35" fmla="*/ 1565 h 3212"/>
              <a:gd name="T36" fmla="*/ 1218 w 6238"/>
              <a:gd name="T37" fmla="*/ 1746 h 3212"/>
              <a:gd name="T38" fmla="*/ 1319 w 6238"/>
              <a:gd name="T39" fmla="*/ 1870 h 3212"/>
              <a:gd name="T40" fmla="*/ 2183 w 6238"/>
              <a:gd name="T41" fmla="*/ 1835 h 3212"/>
              <a:gd name="T42" fmla="*/ 2082 w 6238"/>
              <a:gd name="T43" fmla="*/ 1667 h 3212"/>
              <a:gd name="T44" fmla="*/ 1984 w 6238"/>
              <a:gd name="T45" fmla="*/ 1543 h 3212"/>
              <a:gd name="T46" fmla="*/ 2082 w 6238"/>
              <a:gd name="T47" fmla="*/ 1352 h 3212"/>
              <a:gd name="T48" fmla="*/ 2183 w 6238"/>
              <a:gd name="T49" fmla="*/ 1193 h 3212"/>
              <a:gd name="T50" fmla="*/ 2082 w 6238"/>
              <a:gd name="T51" fmla="*/ 1021 h 3212"/>
              <a:gd name="T52" fmla="*/ 3651 w 6238"/>
              <a:gd name="T53" fmla="*/ 896 h 3212"/>
              <a:gd name="T54" fmla="*/ 2787 w 6238"/>
              <a:gd name="T55" fmla="*/ 918 h 3212"/>
              <a:gd name="T56" fmla="*/ 2887 w 6238"/>
              <a:gd name="T57" fmla="*/ 1103 h 3212"/>
              <a:gd name="T58" fmla="*/ 2787 w 6238"/>
              <a:gd name="T59" fmla="*/ 1228 h 3212"/>
              <a:gd name="T60" fmla="*/ 2687 w 6238"/>
              <a:gd name="T61" fmla="*/ 1412 h 3212"/>
              <a:gd name="T62" fmla="*/ 2787 w 6238"/>
              <a:gd name="T63" fmla="*/ 1565 h 3212"/>
              <a:gd name="T64" fmla="*/ 2887 w 6238"/>
              <a:gd name="T65" fmla="*/ 1746 h 3212"/>
              <a:gd name="T66" fmla="*/ 2787 w 6238"/>
              <a:gd name="T67" fmla="*/ 1870 h 3212"/>
              <a:gd name="T68" fmla="*/ 3651 w 6238"/>
              <a:gd name="T69" fmla="*/ 1835 h 3212"/>
              <a:gd name="T70" fmla="*/ 3553 w 6238"/>
              <a:gd name="T71" fmla="*/ 1667 h 3212"/>
              <a:gd name="T72" fmla="*/ 3651 w 6238"/>
              <a:gd name="T73" fmla="*/ 1543 h 3212"/>
              <a:gd name="T74" fmla="*/ 3752 w 6238"/>
              <a:gd name="T75" fmla="*/ 1352 h 3212"/>
              <a:gd name="T76" fmla="*/ 3651 w 6238"/>
              <a:gd name="T77" fmla="*/ 1193 h 3212"/>
              <a:gd name="T78" fmla="*/ 3553 w 6238"/>
              <a:gd name="T79" fmla="*/ 1021 h 3212"/>
              <a:gd name="T80" fmla="*/ 5160 w 6238"/>
              <a:gd name="T81" fmla="*/ 921 h 3212"/>
              <a:gd name="T82" fmla="*/ 4295 w 6238"/>
              <a:gd name="T83" fmla="*/ 894 h 3212"/>
              <a:gd name="T84" fmla="*/ 4396 w 6238"/>
              <a:gd name="T85" fmla="*/ 1019 h 3212"/>
              <a:gd name="T86" fmla="*/ 4295 w 6238"/>
              <a:gd name="T87" fmla="*/ 1190 h 3212"/>
              <a:gd name="T88" fmla="*/ 4195 w 6238"/>
              <a:gd name="T89" fmla="*/ 1349 h 3212"/>
              <a:gd name="T90" fmla="*/ 4295 w 6238"/>
              <a:gd name="T91" fmla="*/ 1540 h 3212"/>
              <a:gd name="T92" fmla="*/ 4396 w 6238"/>
              <a:gd name="T93" fmla="*/ 1665 h 3212"/>
              <a:gd name="T94" fmla="*/ 4295 w 6238"/>
              <a:gd name="T95" fmla="*/ 1833 h 3212"/>
              <a:gd name="T96" fmla="*/ 5160 w 6238"/>
              <a:gd name="T97" fmla="*/ 1873 h 3212"/>
              <a:gd name="T98" fmla="*/ 5062 w 6238"/>
              <a:gd name="T99" fmla="*/ 1748 h 3212"/>
              <a:gd name="T100" fmla="*/ 5160 w 6238"/>
              <a:gd name="T101" fmla="*/ 1567 h 3212"/>
              <a:gd name="T102" fmla="*/ 5260 w 6238"/>
              <a:gd name="T103" fmla="*/ 1414 h 3212"/>
              <a:gd name="T104" fmla="*/ 5160 w 6238"/>
              <a:gd name="T105" fmla="*/ 1230 h 3212"/>
              <a:gd name="T106" fmla="*/ 5062 w 6238"/>
              <a:gd name="T107" fmla="*/ 1106 h 3212"/>
              <a:gd name="T108" fmla="*/ 5260 w 6238"/>
              <a:gd name="T109" fmla="*/ 921 h 3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6238" h="3212">
                <a:moveTo>
                  <a:pt x="4966" y="870"/>
                </a:moveTo>
                <a:cubicBezTo>
                  <a:pt x="4966" y="899"/>
                  <a:pt x="4943" y="922"/>
                  <a:pt x="4915" y="922"/>
                </a:cubicBezTo>
                <a:cubicBezTo>
                  <a:pt x="4886" y="922"/>
                  <a:pt x="4863" y="899"/>
                  <a:pt x="4863" y="870"/>
                </a:cubicBezTo>
                <a:cubicBezTo>
                  <a:pt x="4863" y="842"/>
                  <a:pt x="4886" y="819"/>
                  <a:pt x="4915" y="819"/>
                </a:cubicBezTo>
                <a:cubicBezTo>
                  <a:pt x="4943" y="819"/>
                  <a:pt x="4966" y="842"/>
                  <a:pt x="4966" y="870"/>
                </a:cubicBezTo>
                <a:close/>
                <a:moveTo>
                  <a:pt x="3388" y="819"/>
                </a:moveTo>
                <a:cubicBezTo>
                  <a:pt x="3359" y="819"/>
                  <a:pt x="3336" y="842"/>
                  <a:pt x="3336" y="870"/>
                </a:cubicBezTo>
                <a:cubicBezTo>
                  <a:pt x="3336" y="899"/>
                  <a:pt x="3359" y="922"/>
                  <a:pt x="3388" y="922"/>
                </a:cubicBezTo>
                <a:cubicBezTo>
                  <a:pt x="3416" y="922"/>
                  <a:pt x="3439" y="899"/>
                  <a:pt x="3439" y="870"/>
                </a:cubicBezTo>
                <a:cubicBezTo>
                  <a:pt x="3439" y="842"/>
                  <a:pt x="3416" y="819"/>
                  <a:pt x="3388" y="819"/>
                </a:cubicBezTo>
                <a:close/>
                <a:moveTo>
                  <a:pt x="1838" y="819"/>
                </a:moveTo>
                <a:cubicBezTo>
                  <a:pt x="1809" y="819"/>
                  <a:pt x="1786" y="842"/>
                  <a:pt x="1786" y="870"/>
                </a:cubicBezTo>
                <a:cubicBezTo>
                  <a:pt x="1786" y="899"/>
                  <a:pt x="1809" y="922"/>
                  <a:pt x="1838" y="922"/>
                </a:cubicBezTo>
                <a:cubicBezTo>
                  <a:pt x="1866" y="922"/>
                  <a:pt x="1889" y="899"/>
                  <a:pt x="1889" y="870"/>
                </a:cubicBezTo>
                <a:cubicBezTo>
                  <a:pt x="1889" y="842"/>
                  <a:pt x="1866" y="819"/>
                  <a:pt x="1838" y="819"/>
                </a:cubicBezTo>
                <a:close/>
                <a:moveTo>
                  <a:pt x="5622" y="1382"/>
                </a:moveTo>
                <a:cubicBezTo>
                  <a:pt x="5622" y="1722"/>
                  <a:pt x="5898" y="1998"/>
                  <a:pt x="6238" y="1998"/>
                </a:cubicBezTo>
                <a:lnTo>
                  <a:pt x="6238" y="2764"/>
                </a:lnTo>
                <a:lnTo>
                  <a:pt x="6052" y="2764"/>
                </a:lnTo>
                <a:lnTo>
                  <a:pt x="6052" y="3212"/>
                </a:lnTo>
                <a:lnTo>
                  <a:pt x="5809" y="3212"/>
                </a:lnTo>
                <a:lnTo>
                  <a:pt x="5809" y="2764"/>
                </a:lnTo>
                <a:lnTo>
                  <a:pt x="5536" y="2764"/>
                </a:lnTo>
                <a:lnTo>
                  <a:pt x="5536" y="3212"/>
                </a:lnTo>
                <a:lnTo>
                  <a:pt x="5293" y="3212"/>
                </a:lnTo>
                <a:lnTo>
                  <a:pt x="5293" y="2764"/>
                </a:lnTo>
                <a:lnTo>
                  <a:pt x="5000" y="2764"/>
                </a:lnTo>
                <a:lnTo>
                  <a:pt x="5000" y="3212"/>
                </a:lnTo>
                <a:lnTo>
                  <a:pt x="4757" y="3212"/>
                </a:lnTo>
                <a:lnTo>
                  <a:pt x="4757" y="2764"/>
                </a:lnTo>
                <a:lnTo>
                  <a:pt x="4484" y="2764"/>
                </a:lnTo>
                <a:lnTo>
                  <a:pt x="4484" y="3212"/>
                </a:lnTo>
                <a:lnTo>
                  <a:pt x="4241" y="3212"/>
                </a:lnTo>
                <a:lnTo>
                  <a:pt x="4241" y="2764"/>
                </a:lnTo>
                <a:lnTo>
                  <a:pt x="3963" y="2764"/>
                </a:lnTo>
                <a:lnTo>
                  <a:pt x="3963" y="3212"/>
                </a:lnTo>
                <a:lnTo>
                  <a:pt x="3720" y="3212"/>
                </a:lnTo>
                <a:lnTo>
                  <a:pt x="3720" y="2764"/>
                </a:lnTo>
                <a:lnTo>
                  <a:pt x="3448" y="2764"/>
                </a:lnTo>
                <a:lnTo>
                  <a:pt x="3448" y="3212"/>
                </a:lnTo>
                <a:lnTo>
                  <a:pt x="3205" y="3212"/>
                </a:lnTo>
                <a:lnTo>
                  <a:pt x="3205" y="2764"/>
                </a:lnTo>
                <a:lnTo>
                  <a:pt x="2943" y="2764"/>
                </a:lnTo>
                <a:lnTo>
                  <a:pt x="2943" y="3212"/>
                </a:lnTo>
                <a:lnTo>
                  <a:pt x="2700" y="3212"/>
                </a:lnTo>
                <a:lnTo>
                  <a:pt x="2700" y="2764"/>
                </a:lnTo>
                <a:lnTo>
                  <a:pt x="2458" y="2764"/>
                </a:lnTo>
                <a:lnTo>
                  <a:pt x="2458" y="3212"/>
                </a:lnTo>
                <a:lnTo>
                  <a:pt x="2215" y="3212"/>
                </a:lnTo>
                <a:lnTo>
                  <a:pt x="2215" y="2764"/>
                </a:lnTo>
                <a:lnTo>
                  <a:pt x="1916" y="2764"/>
                </a:lnTo>
                <a:lnTo>
                  <a:pt x="1916" y="3212"/>
                </a:lnTo>
                <a:lnTo>
                  <a:pt x="1673" y="3212"/>
                </a:lnTo>
                <a:lnTo>
                  <a:pt x="1673" y="2764"/>
                </a:lnTo>
                <a:lnTo>
                  <a:pt x="1401" y="2764"/>
                </a:lnTo>
                <a:lnTo>
                  <a:pt x="1401" y="3212"/>
                </a:lnTo>
                <a:lnTo>
                  <a:pt x="1158" y="3212"/>
                </a:lnTo>
                <a:lnTo>
                  <a:pt x="1158" y="2764"/>
                </a:lnTo>
                <a:lnTo>
                  <a:pt x="897" y="2764"/>
                </a:lnTo>
                <a:lnTo>
                  <a:pt x="897" y="3212"/>
                </a:lnTo>
                <a:lnTo>
                  <a:pt x="654" y="3212"/>
                </a:lnTo>
                <a:lnTo>
                  <a:pt x="654" y="2764"/>
                </a:lnTo>
                <a:lnTo>
                  <a:pt x="411" y="2764"/>
                </a:lnTo>
                <a:lnTo>
                  <a:pt x="411" y="3212"/>
                </a:lnTo>
                <a:lnTo>
                  <a:pt x="168" y="3212"/>
                </a:lnTo>
                <a:lnTo>
                  <a:pt x="168" y="2764"/>
                </a:lnTo>
                <a:lnTo>
                  <a:pt x="0" y="2764"/>
                </a:lnTo>
                <a:lnTo>
                  <a:pt x="0" y="1998"/>
                </a:lnTo>
                <a:cubicBezTo>
                  <a:pt x="340" y="1998"/>
                  <a:pt x="616" y="1722"/>
                  <a:pt x="616" y="1382"/>
                </a:cubicBezTo>
                <a:cubicBezTo>
                  <a:pt x="616" y="1042"/>
                  <a:pt x="340" y="766"/>
                  <a:pt x="0" y="766"/>
                </a:cubicBezTo>
                <a:lnTo>
                  <a:pt x="0" y="0"/>
                </a:lnTo>
                <a:lnTo>
                  <a:pt x="6238" y="0"/>
                </a:lnTo>
                <a:lnTo>
                  <a:pt x="6238" y="766"/>
                </a:lnTo>
                <a:cubicBezTo>
                  <a:pt x="5898" y="766"/>
                  <a:pt x="5622" y="1042"/>
                  <a:pt x="5622" y="1382"/>
                </a:cubicBezTo>
                <a:close/>
                <a:moveTo>
                  <a:pt x="2183" y="921"/>
                </a:moveTo>
                <a:lnTo>
                  <a:pt x="2082" y="921"/>
                </a:lnTo>
                <a:lnTo>
                  <a:pt x="2082" y="896"/>
                </a:lnTo>
                <a:lnTo>
                  <a:pt x="1984" y="896"/>
                </a:lnTo>
                <a:lnTo>
                  <a:pt x="1984" y="755"/>
                </a:lnTo>
                <a:lnTo>
                  <a:pt x="1319" y="755"/>
                </a:lnTo>
                <a:lnTo>
                  <a:pt x="1319" y="894"/>
                </a:lnTo>
                <a:lnTo>
                  <a:pt x="1218" y="894"/>
                </a:lnTo>
                <a:lnTo>
                  <a:pt x="1218" y="918"/>
                </a:lnTo>
                <a:lnTo>
                  <a:pt x="1118" y="918"/>
                </a:lnTo>
                <a:lnTo>
                  <a:pt x="1118" y="981"/>
                </a:lnTo>
                <a:lnTo>
                  <a:pt x="1218" y="981"/>
                </a:lnTo>
                <a:lnTo>
                  <a:pt x="1218" y="1019"/>
                </a:lnTo>
                <a:lnTo>
                  <a:pt x="1319" y="1019"/>
                </a:lnTo>
                <a:lnTo>
                  <a:pt x="1319" y="1103"/>
                </a:lnTo>
                <a:lnTo>
                  <a:pt x="1218" y="1103"/>
                </a:lnTo>
                <a:lnTo>
                  <a:pt x="1218" y="1128"/>
                </a:lnTo>
                <a:lnTo>
                  <a:pt x="1118" y="1128"/>
                </a:lnTo>
                <a:lnTo>
                  <a:pt x="1118" y="1190"/>
                </a:lnTo>
                <a:lnTo>
                  <a:pt x="1218" y="1190"/>
                </a:lnTo>
                <a:lnTo>
                  <a:pt x="1218" y="1228"/>
                </a:lnTo>
                <a:lnTo>
                  <a:pt x="1319" y="1228"/>
                </a:lnTo>
                <a:lnTo>
                  <a:pt x="1319" y="1324"/>
                </a:lnTo>
                <a:lnTo>
                  <a:pt x="1218" y="1324"/>
                </a:lnTo>
                <a:lnTo>
                  <a:pt x="1218" y="1349"/>
                </a:lnTo>
                <a:lnTo>
                  <a:pt x="1118" y="1349"/>
                </a:lnTo>
                <a:lnTo>
                  <a:pt x="1118" y="1412"/>
                </a:lnTo>
                <a:lnTo>
                  <a:pt x="1218" y="1412"/>
                </a:lnTo>
                <a:lnTo>
                  <a:pt x="1218" y="1449"/>
                </a:lnTo>
                <a:lnTo>
                  <a:pt x="1319" y="1449"/>
                </a:lnTo>
                <a:lnTo>
                  <a:pt x="1319" y="1540"/>
                </a:lnTo>
                <a:lnTo>
                  <a:pt x="1218" y="1540"/>
                </a:lnTo>
                <a:lnTo>
                  <a:pt x="1218" y="1565"/>
                </a:lnTo>
                <a:lnTo>
                  <a:pt x="1118" y="1565"/>
                </a:lnTo>
                <a:lnTo>
                  <a:pt x="1118" y="1627"/>
                </a:lnTo>
                <a:lnTo>
                  <a:pt x="1218" y="1627"/>
                </a:lnTo>
                <a:lnTo>
                  <a:pt x="1218" y="1665"/>
                </a:lnTo>
                <a:lnTo>
                  <a:pt x="1319" y="1665"/>
                </a:lnTo>
                <a:lnTo>
                  <a:pt x="1319" y="1746"/>
                </a:lnTo>
                <a:lnTo>
                  <a:pt x="1218" y="1746"/>
                </a:lnTo>
                <a:lnTo>
                  <a:pt x="1218" y="1770"/>
                </a:lnTo>
                <a:lnTo>
                  <a:pt x="1118" y="1770"/>
                </a:lnTo>
                <a:lnTo>
                  <a:pt x="1118" y="1833"/>
                </a:lnTo>
                <a:lnTo>
                  <a:pt x="1218" y="1833"/>
                </a:lnTo>
                <a:lnTo>
                  <a:pt x="1218" y="1870"/>
                </a:lnTo>
                <a:lnTo>
                  <a:pt x="1319" y="1870"/>
                </a:lnTo>
                <a:lnTo>
                  <a:pt x="1319" y="2009"/>
                </a:lnTo>
                <a:lnTo>
                  <a:pt x="1984" y="2009"/>
                </a:lnTo>
                <a:lnTo>
                  <a:pt x="1984" y="1873"/>
                </a:lnTo>
                <a:lnTo>
                  <a:pt x="2082" y="1873"/>
                </a:lnTo>
                <a:lnTo>
                  <a:pt x="2082" y="1835"/>
                </a:lnTo>
                <a:lnTo>
                  <a:pt x="2183" y="1835"/>
                </a:lnTo>
                <a:lnTo>
                  <a:pt x="2183" y="1773"/>
                </a:lnTo>
                <a:lnTo>
                  <a:pt x="2082" y="1773"/>
                </a:lnTo>
                <a:lnTo>
                  <a:pt x="2082" y="1748"/>
                </a:lnTo>
                <a:lnTo>
                  <a:pt x="1984" y="1748"/>
                </a:lnTo>
                <a:lnTo>
                  <a:pt x="1984" y="1667"/>
                </a:lnTo>
                <a:lnTo>
                  <a:pt x="2082" y="1667"/>
                </a:lnTo>
                <a:lnTo>
                  <a:pt x="2082" y="1630"/>
                </a:lnTo>
                <a:lnTo>
                  <a:pt x="2183" y="1630"/>
                </a:lnTo>
                <a:lnTo>
                  <a:pt x="2183" y="1567"/>
                </a:lnTo>
                <a:lnTo>
                  <a:pt x="2082" y="1567"/>
                </a:lnTo>
                <a:lnTo>
                  <a:pt x="2082" y="1543"/>
                </a:lnTo>
                <a:lnTo>
                  <a:pt x="1984" y="1543"/>
                </a:lnTo>
                <a:lnTo>
                  <a:pt x="1984" y="1452"/>
                </a:lnTo>
                <a:lnTo>
                  <a:pt x="2082" y="1452"/>
                </a:lnTo>
                <a:lnTo>
                  <a:pt x="2082" y="1414"/>
                </a:lnTo>
                <a:lnTo>
                  <a:pt x="2183" y="1414"/>
                </a:lnTo>
                <a:lnTo>
                  <a:pt x="2183" y="1352"/>
                </a:lnTo>
                <a:lnTo>
                  <a:pt x="2082" y="1352"/>
                </a:lnTo>
                <a:lnTo>
                  <a:pt x="2082" y="1327"/>
                </a:lnTo>
                <a:lnTo>
                  <a:pt x="1984" y="1327"/>
                </a:lnTo>
                <a:lnTo>
                  <a:pt x="1984" y="1230"/>
                </a:lnTo>
                <a:lnTo>
                  <a:pt x="2082" y="1230"/>
                </a:lnTo>
                <a:lnTo>
                  <a:pt x="2082" y="1193"/>
                </a:lnTo>
                <a:lnTo>
                  <a:pt x="2183" y="1193"/>
                </a:lnTo>
                <a:lnTo>
                  <a:pt x="2183" y="1130"/>
                </a:lnTo>
                <a:lnTo>
                  <a:pt x="2082" y="1130"/>
                </a:lnTo>
                <a:lnTo>
                  <a:pt x="2082" y="1106"/>
                </a:lnTo>
                <a:lnTo>
                  <a:pt x="1984" y="1106"/>
                </a:lnTo>
                <a:lnTo>
                  <a:pt x="1984" y="1021"/>
                </a:lnTo>
                <a:lnTo>
                  <a:pt x="2082" y="1021"/>
                </a:lnTo>
                <a:lnTo>
                  <a:pt x="2082" y="984"/>
                </a:lnTo>
                <a:lnTo>
                  <a:pt x="2183" y="984"/>
                </a:lnTo>
                <a:lnTo>
                  <a:pt x="2183" y="921"/>
                </a:lnTo>
                <a:close/>
                <a:moveTo>
                  <a:pt x="3752" y="921"/>
                </a:moveTo>
                <a:lnTo>
                  <a:pt x="3651" y="921"/>
                </a:lnTo>
                <a:lnTo>
                  <a:pt x="3651" y="896"/>
                </a:lnTo>
                <a:lnTo>
                  <a:pt x="3553" y="896"/>
                </a:lnTo>
                <a:lnTo>
                  <a:pt x="3553" y="755"/>
                </a:lnTo>
                <a:lnTo>
                  <a:pt x="2887" y="755"/>
                </a:lnTo>
                <a:lnTo>
                  <a:pt x="2887" y="894"/>
                </a:lnTo>
                <a:lnTo>
                  <a:pt x="2787" y="894"/>
                </a:lnTo>
                <a:lnTo>
                  <a:pt x="2787" y="918"/>
                </a:lnTo>
                <a:lnTo>
                  <a:pt x="2687" y="918"/>
                </a:lnTo>
                <a:lnTo>
                  <a:pt x="2687" y="981"/>
                </a:lnTo>
                <a:lnTo>
                  <a:pt x="2787" y="981"/>
                </a:lnTo>
                <a:lnTo>
                  <a:pt x="2787" y="1019"/>
                </a:lnTo>
                <a:lnTo>
                  <a:pt x="2887" y="1019"/>
                </a:lnTo>
                <a:lnTo>
                  <a:pt x="2887" y="1103"/>
                </a:lnTo>
                <a:lnTo>
                  <a:pt x="2787" y="1103"/>
                </a:lnTo>
                <a:lnTo>
                  <a:pt x="2787" y="1128"/>
                </a:lnTo>
                <a:lnTo>
                  <a:pt x="2687" y="1128"/>
                </a:lnTo>
                <a:lnTo>
                  <a:pt x="2687" y="1190"/>
                </a:lnTo>
                <a:lnTo>
                  <a:pt x="2787" y="1190"/>
                </a:lnTo>
                <a:lnTo>
                  <a:pt x="2787" y="1228"/>
                </a:lnTo>
                <a:lnTo>
                  <a:pt x="2887" y="1228"/>
                </a:lnTo>
                <a:lnTo>
                  <a:pt x="2887" y="1324"/>
                </a:lnTo>
                <a:lnTo>
                  <a:pt x="2787" y="1324"/>
                </a:lnTo>
                <a:lnTo>
                  <a:pt x="2787" y="1349"/>
                </a:lnTo>
                <a:lnTo>
                  <a:pt x="2687" y="1349"/>
                </a:lnTo>
                <a:lnTo>
                  <a:pt x="2687" y="1412"/>
                </a:lnTo>
                <a:lnTo>
                  <a:pt x="2787" y="1412"/>
                </a:lnTo>
                <a:lnTo>
                  <a:pt x="2787" y="1449"/>
                </a:lnTo>
                <a:lnTo>
                  <a:pt x="2887" y="1449"/>
                </a:lnTo>
                <a:lnTo>
                  <a:pt x="2887" y="1540"/>
                </a:lnTo>
                <a:lnTo>
                  <a:pt x="2787" y="1540"/>
                </a:lnTo>
                <a:lnTo>
                  <a:pt x="2787" y="1565"/>
                </a:lnTo>
                <a:lnTo>
                  <a:pt x="2687" y="1565"/>
                </a:lnTo>
                <a:lnTo>
                  <a:pt x="2687" y="1627"/>
                </a:lnTo>
                <a:lnTo>
                  <a:pt x="2787" y="1627"/>
                </a:lnTo>
                <a:lnTo>
                  <a:pt x="2787" y="1665"/>
                </a:lnTo>
                <a:lnTo>
                  <a:pt x="2887" y="1665"/>
                </a:lnTo>
                <a:lnTo>
                  <a:pt x="2887" y="1746"/>
                </a:lnTo>
                <a:lnTo>
                  <a:pt x="2787" y="1746"/>
                </a:lnTo>
                <a:lnTo>
                  <a:pt x="2787" y="1770"/>
                </a:lnTo>
                <a:lnTo>
                  <a:pt x="2687" y="1770"/>
                </a:lnTo>
                <a:lnTo>
                  <a:pt x="2687" y="1833"/>
                </a:lnTo>
                <a:lnTo>
                  <a:pt x="2787" y="1833"/>
                </a:lnTo>
                <a:lnTo>
                  <a:pt x="2787" y="1870"/>
                </a:lnTo>
                <a:lnTo>
                  <a:pt x="2887" y="1870"/>
                </a:lnTo>
                <a:lnTo>
                  <a:pt x="2887" y="2009"/>
                </a:lnTo>
                <a:lnTo>
                  <a:pt x="3553" y="2009"/>
                </a:lnTo>
                <a:lnTo>
                  <a:pt x="3553" y="1873"/>
                </a:lnTo>
                <a:lnTo>
                  <a:pt x="3651" y="1873"/>
                </a:lnTo>
                <a:lnTo>
                  <a:pt x="3651" y="1835"/>
                </a:lnTo>
                <a:lnTo>
                  <a:pt x="3752" y="1835"/>
                </a:lnTo>
                <a:lnTo>
                  <a:pt x="3752" y="1773"/>
                </a:lnTo>
                <a:lnTo>
                  <a:pt x="3651" y="1773"/>
                </a:lnTo>
                <a:lnTo>
                  <a:pt x="3651" y="1748"/>
                </a:lnTo>
                <a:lnTo>
                  <a:pt x="3553" y="1748"/>
                </a:lnTo>
                <a:lnTo>
                  <a:pt x="3553" y="1667"/>
                </a:lnTo>
                <a:lnTo>
                  <a:pt x="3651" y="1667"/>
                </a:lnTo>
                <a:lnTo>
                  <a:pt x="3651" y="1630"/>
                </a:lnTo>
                <a:lnTo>
                  <a:pt x="3752" y="1630"/>
                </a:lnTo>
                <a:lnTo>
                  <a:pt x="3752" y="1567"/>
                </a:lnTo>
                <a:lnTo>
                  <a:pt x="3651" y="1567"/>
                </a:lnTo>
                <a:lnTo>
                  <a:pt x="3651" y="1543"/>
                </a:lnTo>
                <a:lnTo>
                  <a:pt x="3553" y="1543"/>
                </a:lnTo>
                <a:lnTo>
                  <a:pt x="3553" y="1452"/>
                </a:lnTo>
                <a:lnTo>
                  <a:pt x="3651" y="1452"/>
                </a:lnTo>
                <a:lnTo>
                  <a:pt x="3651" y="1414"/>
                </a:lnTo>
                <a:lnTo>
                  <a:pt x="3752" y="1414"/>
                </a:lnTo>
                <a:lnTo>
                  <a:pt x="3752" y="1352"/>
                </a:lnTo>
                <a:lnTo>
                  <a:pt x="3651" y="1352"/>
                </a:lnTo>
                <a:lnTo>
                  <a:pt x="3651" y="1327"/>
                </a:lnTo>
                <a:lnTo>
                  <a:pt x="3553" y="1327"/>
                </a:lnTo>
                <a:lnTo>
                  <a:pt x="3553" y="1230"/>
                </a:lnTo>
                <a:lnTo>
                  <a:pt x="3651" y="1230"/>
                </a:lnTo>
                <a:lnTo>
                  <a:pt x="3651" y="1193"/>
                </a:lnTo>
                <a:lnTo>
                  <a:pt x="3752" y="1193"/>
                </a:lnTo>
                <a:lnTo>
                  <a:pt x="3752" y="1130"/>
                </a:lnTo>
                <a:lnTo>
                  <a:pt x="3651" y="1130"/>
                </a:lnTo>
                <a:lnTo>
                  <a:pt x="3651" y="1106"/>
                </a:lnTo>
                <a:lnTo>
                  <a:pt x="3553" y="1106"/>
                </a:lnTo>
                <a:lnTo>
                  <a:pt x="3553" y="1021"/>
                </a:lnTo>
                <a:lnTo>
                  <a:pt x="3651" y="1021"/>
                </a:lnTo>
                <a:lnTo>
                  <a:pt x="3651" y="984"/>
                </a:lnTo>
                <a:lnTo>
                  <a:pt x="3752" y="984"/>
                </a:lnTo>
                <a:lnTo>
                  <a:pt x="3752" y="921"/>
                </a:lnTo>
                <a:close/>
                <a:moveTo>
                  <a:pt x="5260" y="921"/>
                </a:moveTo>
                <a:lnTo>
                  <a:pt x="5160" y="921"/>
                </a:lnTo>
                <a:lnTo>
                  <a:pt x="5160" y="896"/>
                </a:lnTo>
                <a:lnTo>
                  <a:pt x="5062" y="896"/>
                </a:lnTo>
                <a:lnTo>
                  <a:pt x="5062" y="755"/>
                </a:lnTo>
                <a:lnTo>
                  <a:pt x="4396" y="755"/>
                </a:lnTo>
                <a:lnTo>
                  <a:pt x="4396" y="894"/>
                </a:lnTo>
                <a:lnTo>
                  <a:pt x="4295" y="894"/>
                </a:lnTo>
                <a:lnTo>
                  <a:pt x="4295" y="918"/>
                </a:lnTo>
                <a:lnTo>
                  <a:pt x="4195" y="918"/>
                </a:lnTo>
                <a:lnTo>
                  <a:pt x="4195" y="981"/>
                </a:lnTo>
                <a:lnTo>
                  <a:pt x="4295" y="981"/>
                </a:lnTo>
                <a:lnTo>
                  <a:pt x="4295" y="1019"/>
                </a:lnTo>
                <a:lnTo>
                  <a:pt x="4396" y="1019"/>
                </a:lnTo>
                <a:lnTo>
                  <a:pt x="4396" y="1103"/>
                </a:lnTo>
                <a:lnTo>
                  <a:pt x="4295" y="1103"/>
                </a:lnTo>
                <a:lnTo>
                  <a:pt x="4295" y="1128"/>
                </a:lnTo>
                <a:lnTo>
                  <a:pt x="4195" y="1128"/>
                </a:lnTo>
                <a:lnTo>
                  <a:pt x="4195" y="1190"/>
                </a:lnTo>
                <a:lnTo>
                  <a:pt x="4295" y="1190"/>
                </a:lnTo>
                <a:lnTo>
                  <a:pt x="4295" y="1228"/>
                </a:lnTo>
                <a:lnTo>
                  <a:pt x="4396" y="1228"/>
                </a:lnTo>
                <a:lnTo>
                  <a:pt x="4396" y="1324"/>
                </a:lnTo>
                <a:lnTo>
                  <a:pt x="4295" y="1324"/>
                </a:lnTo>
                <a:lnTo>
                  <a:pt x="4295" y="1349"/>
                </a:lnTo>
                <a:lnTo>
                  <a:pt x="4195" y="1349"/>
                </a:lnTo>
                <a:lnTo>
                  <a:pt x="4195" y="1412"/>
                </a:lnTo>
                <a:lnTo>
                  <a:pt x="4295" y="1412"/>
                </a:lnTo>
                <a:lnTo>
                  <a:pt x="4295" y="1449"/>
                </a:lnTo>
                <a:lnTo>
                  <a:pt x="4396" y="1449"/>
                </a:lnTo>
                <a:lnTo>
                  <a:pt x="4396" y="1540"/>
                </a:lnTo>
                <a:lnTo>
                  <a:pt x="4295" y="1540"/>
                </a:lnTo>
                <a:lnTo>
                  <a:pt x="4295" y="1565"/>
                </a:lnTo>
                <a:lnTo>
                  <a:pt x="4195" y="1565"/>
                </a:lnTo>
                <a:lnTo>
                  <a:pt x="4195" y="1627"/>
                </a:lnTo>
                <a:lnTo>
                  <a:pt x="4295" y="1627"/>
                </a:lnTo>
                <a:lnTo>
                  <a:pt x="4295" y="1665"/>
                </a:lnTo>
                <a:lnTo>
                  <a:pt x="4396" y="1665"/>
                </a:lnTo>
                <a:lnTo>
                  <a:pt x="4396" y="1746"/>
                </a:lnTo>
                <a:lnTo>
                  <a:pt x="4295" y="1746"/>
                </a:lnTo>
                <a:lnTo>
                  <a:pt x="4295" y="1770"/>
                </a:lnTo>
                <a:lnTo>
                  <a:pt x="4195" y="1770"/>
                </a:lnTo>
                <a:lnTo>
                  <a:pt x="4195" y="1833"/>
                </a:lnTo>
                <a:lnTo>
                  <a:pt x="4295" y="1833"/>
                </a:lnTo>
                <a:lnTo>
                  <a:pt x="4295" y="1870"/>
                </a:lnTo>
                <a:lnTo>
                  <a:pt x="4396" y="1870"/>
                </a:lnTo>
                <a:lnTo>
                  <a:pt x="4396" y="2009"/>
                </a:lnTo>
                <a:lnTo>
                  <a:pt x="5062" y="2009"/>
                </a:lnTo>
                <a:lnTo>
                  <a:pt x="5062" y="1873"/>
                </a:lnTo>
                <a:lnTo>
                  <a:pt x="5160" y="1873"/>
                </a:lnTo>
                <a:lnTo>
                  <a:pt x="5160" y="1835"/>
                </a:lnTo>
                <a:lnTo>
                  <a:pt x="5260" y="1835"/>
                </a:lnTo>
                <a:lnTo>
                  <a:pt x="5260" y="1773"/>
                </a:lnTo>
                <a:lnTo>
                  <a:pt x="5160" y="1773"/>
                </a:lnTo>
                <a:lnTo>
                  <a:pt x="5160" y="1748"/>
                </a:lnTo>
                <a:lnTo>
                  <a:pt x="5062" y="1748"/>
                </a:lnTo>
                <a:lnTo>
                  <a:pt x="5062" y="1667"/>
                </a:lnTo>
                <a:lnTo>
                  <a:pt x="5160" y="1667"/>
                </a:lnTo>
                <a:lnTo>
                  <a:pt x="5160" y="1630"/>
                </a:lnTo>
                <a:lnTo>
                  <a:pt x="5260" y="1630"/>
                </a:lnTo>
                <a:lnTo>
                  <a:pt x="5260" y="1567"/>
                </a:lnTo>
                <a:lnTo>
                  <a:pt x="5160" y="1567"/>
                </a:lnTo>
                <a:lnTo>
                  <a:pt x="5160" y="1543"/>
                </a:lnTo>
                <a:lnTo>
                  <a:pt x="5062" y="1543"/>
                </a:lnTo>
                <a:lnTo>
                  <a:pt x="5062" y="1452"/>
                </a:lnTo>
                <a:lnTo>
                  <a:pt x="5160" y="1452"/>
                </a:lnTo>
                <a:lnTo>
                  <a:pt x="5160" y="1414"/>
                </a:lnTo>
                <a:lnTo>
                  <a:pt x="5260" y="1414"/>
                </a:lnTo>
                <a:lnTo>
                  <a:pt x="5260" y="1352"/>
                </a:lnTo>
                <a:lnTo>
                  <a:pt x="5160" y="1352"/>
                </a:lnTo>
                <a:lnTo>
                  <a:pt x="5160" y="1327"/>
                </a:lnTo>
                <a:lnTo>
                  <a:pt x="5062" y="1327"/>
                </a:lnTo>
                <a:lnTo>
                  <a:pt x="5062" y="1230"/>
                </a:lnTo>
                <a:lnTo>
                  <a:pt x="5160" y="1230"/>
                </a:lnTo>
                <a:lnTo>
                  <a:pt x="5160" y="1193"/>
                </a:lnTo>
                <a:lnTo>
                  <a:pt x="5260" y="1193"/>
                </a:lnTo>
                <a:lnTo>
                  <a:pt x="5260" y="1130"/>
                </a:lnTo>
                <a:lnTo>
                  <a:pt x="5160" y="1130"/>
                </a:lnTo>
                <a:lnTo>
                  <a:pt x="5160" y="1106"/>
                </a:lnTo>
                <a:lnTo>
                  <a:pt x="5062" y="1106"/>
                </a:lnTo>
                <a:lnTo>
                  <a:pt x="5062" y="1021"/>
                </a:lnTo>
                <a:lnTo>
                  <a:pt x="5160" y="1021"/>
                </a:lnTo>
                <a:lnTo>
                  <a:pt x="5160" y="984"/>
                </a:lnTo>
                <a:lnTo>
                  <a:pt x="5260" y="984"/>
                </a:lnTo>
                <a:lnTo>
                  <a:pt x="5260" y="921"/>
                </a:lnTo>
                <a:lnTo>
                  <a:pt x="5260" y="92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TextBox 170"/>
          <p:cNvSpPr txBox="1"/>
          <p:nvPr/>
        </p:nvSpPr>
        <p:spPr>
          <a:xfrm>
            <a:off x="1871700" y="2320521"/>
            <a:ext cx="1728462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Go 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内存模型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41"/>
          <p:cNvSpPr txBox="1"/>
          <p:nvPr/>
        </p:nvSpPr>
        <p:spPr>
          <a:xfrm>
            <a:off x="1871980" y="2746375"/>
            <a:ext cx="4488815" cy="1054735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p>
            <a:pPr algn="l">
              <a:lnSpc>
                <a:spcPct val="120000"/>
              </a:lnSpc>
              <a:buClrTx/>
              <a:buSzTx/>
              <a:buFontTx/>
              <a:defRPr sz="1800">
                <a:solidFill>
                  <a:srgbClr val="000000"/>
                </a:solidFill>
              </a:defRPr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定义了一个条件：对同一个变量，如何保证在一个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goroutine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对此变量读的时候，能观察到其它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goroutine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对此变量的写。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defRPr sz="1800">
                <a:solidFill>
                  <a:srgbClr val="000000"/>
                </a:solidFill>
              </a:defRPr>
            </a:pP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defRPr sz="1800">
                <a:solidFill>
                  <a:srgbClr val="000000"/>
                </a:solidFill>
              </a:defRPr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修改一个同时被多个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goroutine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并发访问的变量的时候，需要串行化访问。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8" descr="03e917d755ec4cf88d2d98dc695689c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9540" y="3815715"/>
            <a:ext cx="2393950" cy="10261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6920230" y="4732020"/>
            <a:ext cx="17316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>
                    <a:lumMod val="85000"/>
                  </a:schemeClr>
                </a:solidFill>
              </a:rPr>
              <a:t>Don't be clever </a:t>
            </a:r>
            <a:endParaRPr lang="zh-CN" alt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5" grpId="0"/>
      <p:bldP spid="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41"/>
          <p:cNvSpPr txBox="1"/>
          <p:nvPr/>
        </p:nvSpPr>
        <p:spPr>
          <a:xfrm>
            <a:off x="1871980" y="1555750"/>
            <a:ext cx="4607560" cy="1275080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lstStyle/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happens-before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关系是指两个事件结果之间的关系。如果一个事件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happens before 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另外一个事件，那么结果应该反映这一点，即使事件是无序执行的。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       b :  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同一个进程中事件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在事件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之前发生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       b :  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发送消息，事件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接受这个消息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70"/>
          <p:cNvSpPr txBox="1"/>
          <p:nvPr/>
        </p:nvSpPr>
        <p:spPr>
          <a:xfrm>
            <a:off x="1871700" y="1142596"/>
            <a:ext cx="1728462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历史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Happens Before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16" name="对象 15"/>
          <p:cNvGraphicFramePr/>
          <p:nvPr/>
        </p:nvGraphicFramePr>
        <p:xfrm>
          <a:off x="2231390" y="2451735"/>
          <a:ext cx="22225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" r:id="rId1" imgW="222250" imgH="127000" progId="Paint.Picture">
                  <p:embed/>
                </p:oleObj>
              </mc:Choice>
              <mc:Fallback>
                <p:oleObj name="" r:id="rId1" imgW="222250" imgH="1270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31390" y="2451735"/>
                        <a:ext cx="22225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对象 17"/>
          <p:cNvGraphicFramePr/>
          <p:nvPr/>
        </p:nvGraphicFramePr>
        <p:xfrm>
          <a:off x="2231390" y="2649855"/>
          <a:ext cx="222250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3" imgW="222250" imgH="127000" progId="Paint.Picture">
                  <p:embed/>
                </p:oleObj>
              </mc:Choice>
              <mc:Fallback>
                <p:oleObj name="" r:id="rId3" imgW="222250" imgH="1270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31390" y="2649855"/>
                        <a:ext cx="222250" cy="12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41"/>
          <p:cNvSpPr txBox="1"/>
          <p:nvPr/>
        </p:nvSpPr>
        <p:spPr>
          <a:xfrm>
            <a:off x="709930" y="3100070"/>
            <a:ext cx="7198995" cy="1370330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transitive(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传递性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): 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irreflexive (</a:t>
            </a:r>
            <a:r>
              <a:rPr lang="zh-CN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反自反性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):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antisymmetric(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非对称性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):</a:t>
            </a:r>
            <a:endPara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defRPr sz="1800">
                <a:solidFill>
                  <a:srgbClr val="000000"/>
                </a:solidFill>
              </a:defRPr>
            </a:pPr>
            <a:endParaRPr lang="en-US" altLang="zh-CN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4476750" y="3224530"/>
          <a:ext cx="2656205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4" imgW="2654300" imgH="184150" progId="Paint.Picture">
                  <p:embed/>
                </p:oleObj>
              </mc:Choice>
              <mc:Fallback>
                <p:oleObj name="" r:id="rId4" imgW="2654300" imgH="1841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76750" y="3224530"/>
                        <a:ext cx="2656205" cy="184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/>
          <p:nvPr/>
        </p:nvGraphicFramePr>
        <p:xfrm>
          <a:off x="4476750" y="3645535"/>
          <a:ext cx="73088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6" imgW="730250" imgH="209550" progId="Paint.Picture">
                  <p:embed/>
                </p:oleObj>
              </mc:Choice>
              <mc:Fallback>
                <p:oleObj name="" r:id="rId6" imgW="730250" imgH="209550" progId="Paint.Picture">
                  <p:embed/>
                  <p:pic>
                    <p:nvPicPr>
                      <p:cNvPr id="0" name="图片 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76750" y="3645535"/>
                        <a:ext cx="730885" cy="20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4476750" y="4005580"/>
          <a:ext cx="254190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8" imgW="2540000" imgH="209550" progId="Paint.Picture">
                  <p:embed/>
                </p:oleObj>
              </mc:Choice>
              <mc:Fallback>
                <p:oleObj name="" r:id="rId8" imgW="2540000" imgH="209550" progId="Paint.Picture">
                  <p:embed/>
                  <p:pic>
                    <p:nvPicPr>
                      <p:cNvPr id="0" name="图片 2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76750" y="4005580"/>
                        <a:ext cx="2541905" cy="20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5256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non-blocking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的修复方式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0" y="990600"/>
            <a:ext cx="7747635" cy="38735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Happens Before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6" name="TextBox 41"/>
          <p:cNvSpPr txBox="1"/>
          <p:nvPr/>
        </p:nvSpPr>
        <p:spPr>
          <a:xfrm>
            <a:off x="1778000" y="1878330"/>
            <a:ext cx="4607560" cy="464820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读写执行的顺序和程序定义顺序一致</a:t>
            </a:r>
            <a:endParaRPr lang="zh-CN" alt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乱序执行不影响程序的行为</a:t>
            </a:r>
            <a:endParaRPr lang="zh-CN" altLang="en-US" sz="11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TextBox 170"/>
          <p:cNvSpPr txBox="1"/>
          <p:nvPr/>
        </p:nvSpPr>
        <p:spPr>
          <a:xfrm>
            <a:off x="1777720" y="1465176"/>
            <a:ext cx="1728462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p>
            <a:pPr>
              <a:lnSpc>
                <a:spcPct val="120000"/>
              </a:lnSpc>
            </a:pP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单个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goroutine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内</a:t>
            </a:r>
            <a:endParaRPr lang="zh-CN" altLang="zh-CN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Happens Before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5" name="对象 4"/>
          <p:cNvGraphicFramePr/>
          <p:nvPr/>
        </p:nvGraphicFramePr>
        <p:xfrm>
          <a:off x="1526540" y="1187450"/>
          <a:ext cx="5922645" cy="81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5918200" imgH="812800" progId="Paint.Picture">
                  <p:embed/>
                </p:oleObj>
              </mc:Choice>
              <mc:Fallback>
                <p:oleObj name="" r:id="rId1" imgW="5918200" imgH="8128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26540" y="1187450"/>
                        <a:ext cx="5922645" cy="813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/>
          <p:nvPr/>
        </p:nvGraphicFramePr>
        <p:xfrm>
          <a:off x="1516380" y="2182495"/>
          <a:ext cx="7435850" cy="99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7429500" imgH="990600" progId="Paint.Picture">
                  <p:embed/>
                </p:oleObj>
              </mc:Choice>
              <mc:Fallback>
                <p:oleObj name="" r:id="rId3" imgW="7429500" imgH="9906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6380" y="2182495"/>
                        <a:ext cx="7435850" cy="991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1526540" y="3324860"/>
          <a:ext cx="694563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5" imgW="6940550" imgH="266700" progId="Paint.Picture">
                  <p:embed/>
                </p:oleObj>
              </mc:Choice>
              <mc:Fallback>
                <p:oleObj name="" r:id="rId5" imgW="6940550" imgH="2667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6540" y="3324860"/>
                        <a:ext cx="694563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1526540" y="3662680"/>
          <a:ext cx="694563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7" imgW="6940550" imgH="431800" progId="Paint.Picture">
                  <p:embed/>
                </p:oleObj>
              </mc:Choice>
              <mc:Fallback>
                <p:oleObj name="" r:id="rId7" imgW="6940550" imgH="4318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26540" y="3662680"/>
                        <a:ext cx="694563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init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函数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6" name="TextBox 170"/>
          <p:cNvSpPr txBox="1"/>
          <p:nvPr/>
        </p:nvSpPr>
        <p:spPr>
          <a:xfrm>
            <a:off x="3255645" y="645795"/>
            <a:ext cx="4048760" cy="326390"/>
          </a:xfrm>
          <a:prstGeom prst="rect">
            <a:avLst/>
          </a:prstGeom>
          <a:noFill/>
        </p:spPr>
        <p:txBody>
          <a:bodyPr wrap="square" lIns="68582" tIns="34291" rIns="68582" bIns="34291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init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的执行是在单个</a:t>
            </a:r>
            <a:r>
              <a:rPr lang="en-US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goroutine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中执行的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TextBox 41"/>
          <p:cNvSpPr txBox="1"/>
          <p:nvPr/>
        </p:nvSpPr>
        <p:spPr>
          <a:xfrm>
            <a:off x="1209040" y="976630"/>
            <a:ext cx="8272780" cy="760730"/>
          </a:xfrm>
          <a:prstGeom prst="rect">
            <a:avLst/>
          </a:prstGeom>
          <a:noFill/>
        </p:spPr>
        <p:txBody>
          <a:bodyPr wrap="square" lIns="60926" tIns="30464" rIns="60926" bIns="30464" rtlCol="0">
            <a:spAutoFit/>
          </a:bodyPr>
          <a:p>
            <a:pPr marL="0" indent="0">
              <a:lnSpc>
                <a:spcPct val="120000"/>
              </a:lnSpc>
              <a:buNone/>
              <a:defRPr sz="1800">
                <a:solidFill>
                  <a:srgbClr val="000000"/>
                </a:solidFill>
              </a:defRPr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1. </a:t>
            </a:r>
            <a:r>
              <a:rPr lang="zh-CN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如果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package 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 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引入了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package 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q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zh-CN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那么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q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init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函数一定 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happens before 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 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的</a:t>
            </a:r>
            <a:r>
              <a:rPr lang="en-US" altLang="zh-CN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init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之前。</a:t>
            </a:r>
            <a:endParaRPr lang="zh-CN" altLang="en-US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  <a:defRPr sz="1800">
                <a:solidFill>
                  <a:srgbClr val="000000"/>
                </a:solidFill>
              </a:defRPr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2. main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函数在所有引入的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init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函数执行</a:t>
            </a:r>
            <a:r>
              <a:rPr lang="en-US" altLang="zh-CN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endParaRPr lang="zh-CN" altLang="en-US" sz="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8" name="对象 17"/>
          <p:cNvGraphicFramePr/>
          <p:nvPr/>
        </p:nvGraphicFramePr>
        <p:xfrm>
          <a:off x="1010920" y="1818005"/>
          <a:ext cx="2059305" cy="250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" name="" r:id="rId1" imgW="2057400" imgH="2501900" progId="Paint.Picture">
                  <p:embed/>
                </p:oleObj>
              </mc:Choice>
              <mc:Fallback>
                <p:oleObj name="" r:id="rId1" imgW="2057400" imgH="25019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10920" y="1818005"/>
                        <a:ext cx="2059305" cy="25038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23"/>
          <p:cNvGraphicFramePr/>
          <p:nvPr/>
        </p:nvGraphicFramePr>
        <p:xfrm>
          <a:off x="6385560" y="1818005"/>
          <a:ext cx="2771140" cy="1836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" name="" r:id="rId3" imgW="2768600" imgH="1835150" progId="Paint.Picture">
                  <p:embed/>
                </p:oleObj>
              </mc:Choice>
              <mc:Fallback>
                <p:oleObj name="" r:id="rId3" imgW="2768600" imgH="18351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5560" y="1818005"/>
                        <a:ext cx="2771140" cy="1836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/>
          <p:nvPr/>
        </p:nvGraphicFramePr>
        <p:xfrm>
          <a:off x="3513455" y="1818005"/>
          <a:ext cx="2701290" cy="331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" name="" r:id="rId5" imgW="2698750" imgH="3314700" progId="Paint.Picture">
                  <p:embed/>
                </p:oleObj>
              </mc:Choice>
              <mc:Fallback>
                <p:oleObj name="" r:id="rId5" imgW="2698750" imgH="33147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3455" y="1818005"/>
                        <a:ext cx="2701290" cy="3317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goroutine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文本占位符 6"/>
          <p:cNvSpPr/>
          <p:nvPr/>
        </p:nvSpPr>
        <p:spPr>
          <a:xfrm>
            <a:off x="1139190" y="1388745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oroutine的创建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appens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efore所有此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oroutine中的操作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oroutine的销毁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appens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fter所有此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oroutine中的操作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2526030" y="2475865"/>
          <a:ext cx="2122170" cy="1963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120900" imgH="1962150" progId="Paint.Picture">
                  <p:embed/>
                </p:oleObj>
              </mc:Choice>
              <mc:Fallback>
                <p:oleObj name="" r:id="rId1" imgW="2120900" imgH="19621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26030" y="2475865"/>
                        <a:ext cx="2122170" cy="1963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/>
          <p:nvPr/>
        </p:nvGraphicFramePr>
        <p:xfrm>
          <a:off x="5029200" y="2475865"/>
          <a:ext cx="1918970" cy="2129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1917700" imgH="2127250" progId="Paint.Picture">
                  <p:embed/>
                </p:oleObj>
              </mc:Choice>
              <mc:Fallback>
                <p:oleObj name="" r:id="rId3" imgW="1917700" imgH="212725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9200" y="2475865"/>
                        <a:ext cx="1918970" cy="2129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3"/>
          <p:cNvSpPr/>
          <p:nvPr/>
        </p:nvSpPr>
        <p:spPr>
          <a:xfrm>
            <a:off x="1578610" y="91694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send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完成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不管是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buffered channel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还是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unbuffered channel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capacity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为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 </a:t>
            </a:r>
            <a:r>
              <a:rPr lang="en-US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(n+m)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send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完成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m=0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unbuffered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。第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send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完成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端得到通知，得到通知意味着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收到一个因为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 close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而收到的零值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注意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send/send completes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receive/receive completes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的区别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unbuffered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791460" y="240665"/>
          <a:ext cx="5346700" cy="458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365750" imgH="4984750" progId="Paint.Picture">
                  <p:embed/>
                </p:oleObj>
              </mc:Choice>
              <mc:Fallback>
                <p:oleObj name="" r:id="rId1" imgW="5365750" imgH="49847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791460" y="240665"/>
                        <a:ext cx="5346700" cy="4585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Channel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buffered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2987040" y="1144905"/>
          <a:ext cx="5140960" cy="3075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137150" imgH="3073400" progId="Paint.Picture">
                  <p:embed/>
                </p:oleObj>
              </mc:Choice>
              <mc:Fallback>
                <p:oleObj name="" r:id="rId1" imgW="5137150" imgH="30734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87040" y="1144905"/>
                        <a:ext cx="5140960" cy="3075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Mutex/RWMutex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3"/>
          <p:cNvSpPr/>
          <p:nvPr/>
        </p:nvSpPr>
        <p:spPr>
          <a:xfrm>
            <a:off x="1294130" y="102362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Mutex/RWMutx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个成功的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m.Unlock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n+1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m.Lock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方法调用的返回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RWMutex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，如果它的第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已返回，那么它的第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个成功的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rw.Unlock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的方法调用一定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任何一个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rw.RLock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方法调用的返回（它们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after 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方法调用返回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）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RWMutex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如果它的第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rw.RLock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已返回，接着第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(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 &lt; n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rm.RUnlock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任意的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rw.Lock(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它们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after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第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rw.RLock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方法调用返回之后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  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3"/>
          <p:cNvSpPr/>
          <p:nvPr/>
        </p:nvSpPr>
        <p:spPr>
          <a:xfrm>
            <a:off x="1649730" y="130810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Waitgroup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对于其计数器不是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的时候，假如此时刻之后有一组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wg.Add(n)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并且我们确信只有最后一组方法调用使其计数器最后复原为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，那么这组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wg.Add 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方法调用一定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这一时刻之后发生的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wg.Wait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wg.Done()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也是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wg.Add(-1)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3"/>
          <p:cNvSpPr/>
          <p:nvPr/>
        </p:nvSpPr>
        <p:spPr>
          <a:xfrm>
            <a:off x="1543050" y="137922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once.Do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方法的执行一定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happen before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任何一个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once.Do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方法的返回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2640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non-blocking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补丁中的原语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315" y="1139825"/>
            <a:ext cx="7404735" cy="34925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内存模型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844677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student-smoking-before-entering-to-the-class_43090"/>
          <p:cNvSpPr>
            <a:spLocks noChangeAspect="1"/>
          </p:cNvSpPr>
          <p:nvPr/>
        </p:nvSpPr>
        <p:spPr bwMode="auto">
          <a:xfrm>
            <a:off x="395605" y="1204595"/>
            <a:ext cx="852805" cy="1164590"/>
          </a:xfrm>
          <a:custGeom>
            <a:avLst/>
            <a:gdLst>
              <a:gd name="T0" fmla="*/ 264 w 319"/>
              <a:gd name="T1" fmla="*/ 175 h 436"/>
              <a:gd name="T2" fmla="*/ 163 w 319"/>
              <a:gd name="T3" fmla="*/ 145 h 436"/>
              <a:gd name="T4" fmla="*/ 166 w 319"/>
              <a:gd name="T5" fmla="*/ 283 h 436"/>
              <a:gd name="T6" fmla="*/ 172 w 319"/>
              <a:gd name="T7" fmla="*/ 368 h 436"/>
              <a:gd name="T8" fmla="*/ 148 w 319"/>
              <a:gd name="T9" fmla="*/ 378 h 436"/>
              <a:gd name="T10" fmla="*/ 142 w 319"/>
              <a:gd name="T11" fmla="*/ 16 h 436"/>
              <a:gd name="T12" fmla="*/ 0 w 319"/>
              <a:gd name="T13" fmla="*/ 436 h 436"/>
              <a:gd name="T14" fmla="*/ 142 w 319"/>
              <a:gd name="T15" fmla="*/ 399 h 436"/>
              <a:gd name="T16" fmla="*/ 167 w 319"/>
              <a:gd name="T17" fmla="*/ 418 h 436"/>
              <a:gd name="T18" fmla="*/ 177 w 319"/>
              <a:gd name="T19" fmla="*/ 400 h 436"/>
              <a:gd name="T20" fmla="*/ 181 w 319"/>
              <a:gd name="T21" fmla="*/ 436 h 436"/>
              <a:gd name="T22" fmla="*/ 217 w 319"/>
              <a:gd name="T23" fmla="*/ 436 h 436"/>
              <a:gd name="T24" fmla="*/ 224 w 319"/>
              <a:gd name="T25" fmla="*/ 422 h 436"/>
              <a:gd name="T26" fmla="*/ 208 w 319"/>
              <a:gd name="T27" fmla="*/ 385 h 436"/>
              <a:gd name="T28" fmla="*/ 249 w 319"/>
              <a:gd name="T29" fmla="*/ 337 h 436"/>
              <a:gd name="T30" fmla="*/ 233 w 319"/>
              <a:gd name="T31" fmla="*/ 281 h 436"/>
              <a:gd name="T32" fmla="*/ 278 w 319"/>
              <a:gd name="T33" fmla="*/ 218 h 436"/>
              <a:gd name="T34" fmla="*/ 319 w 319"/>
              <a:gd name="T35" fmla="*/ 127 h 436"/>
              <a:gd name="T36" fmla="*/ 204 w 319"/>
              <a:gd name="T37" fmla="*/ 354 h 436"/>
              <a:gd name="T38" fmla="*/ 218 w 319"/>
              <a:gd name="T39" fmla="*/ 348 h 436"/>
              <a:gd name="T40" fmla="*/ 142 w 319"/>
              <a:gd name="T41" fmla="*/ 46 h 436"/>
              <a:gd name="T42" fmla="*/ 151 w 319"/>
              <a:gd name="T43" fmla="*/ 19 h 436"/>
              <a:gd name="T44" fmla="*/ 184 w 319"/>
              <a:gd name="T45" fmla="*/ 3 h 436"/>
              <a:gd name="T46" fmla="*/ 220 w 319"/>
              <a:gd name="T47" fmla="*/ 0 h 436"/>
              <a:gd name="T48" fmla="*/ 256 w 319"/>
              <a:gd name="T49" fmla="*/ 16 h 436"/>
              <a:gd name="T50" fmla="*/ 271 w 319"/>
              <a:gd name="T51" fmla="*/ 43 h 436"/>
              <a:gd name="T52" fmla="*/ 263 w 319"/>
              <a:gd name="T53" fmla="*/ 75 h 436"/>
              <a:gd name="T54" fmla="*/ 209 w 319"/>
              <a:gd name="T55" fmla="*/ 130 h 436"/>
              <a:gd name="T56" fmla="*/ 179 w 319"/>
              <a:gd name="T57" fmla="*/ 120 h 436"/>
              <a:gd name="T58" fmla="*/ 156 w 319"/>
              <a:gd name="T59" fmla="*/ 67 h 436"/>
              <a:gd name="T60" fmla="*/ 142 w 319"/>
              <a:gd name="T61" fmla="*/ 46 h 436"/>
              <a:gd name="T62" fmla="*/ 313 w 319"/>
              <a:gd name="T63" fmla="*/ 97 h 436"/>
              <a:gd name="T64" fmla="*/ 265 w 319"/>
              <a:gd name="T65" fmla="*/ 103 h 436"/>
              <a:gd name="T66" fmla="*/ 301 w 319"/>
              <a:gd name="T67" fmla="*/ 79 h 436"/>
              <a:gd name="T68" fmla="*/ 303 w 319"/>
              <a:gd name="T69" fmla="*/ 71 h 436"/>
              <a:gd name="T70" fmla="*/ 306 w 319"/>
              <a:gd name="T71" fmla="*/ 66 h 436"/>
              <a:gd name="T72" fmla="*/ 305 w 319"/>
              <a:gd name="T73" fmla="*/ 55 h 436"/>
              <a:gd name="T74" fmla="*/ 309 w 319"/>
              <a:gd name="T75" fmla="*/ 63 h 436"/>
              <a:gd name="T76" fmla="*/ 307 w 319"/>
              <a:gd name="T77" fmla="*/ 70 h 436"/>
              <a:gd name="T78" fmla="*/ 306 w 319"/>
              <a:gd name="T79" fmla="*/ 73 h 436"/>
              <a:gd name="T80" fmla="*/ 304 w 319"/>
              <a:gd name="T81" fmla="*/ 79 h 436"/>
              <a:gd name="T82" fmla="*/ 305 w 319"/>
              <a:gd name="T83" fmla="*/ 90 h 436"/>
              <a:gd name="T84" fmla="*/ 301 w 319"/>
              <a:gd name="T85" fmla="*/ 79 h 436"/>
              <a:gd name="T86" fmla="*/ 316 w 319"/>
              <a:gd name="T87" fmla="*/ 60 h 436"/>
              <a:gd name="T88" fmla="*/ 317 w 319"/>
              <a:gd name="T89" fmla="*/ 67 h 436"/>
              <a:gd name="T90" fmla="*/ 314 w 319"/>
              <a:gd name="T91" fmla="*/ 72 h 436"/>
              <a:gd name="T92" fmla="*/ 312 w 319"/>
              <a:gd name="T93" fmla="*/ 76 h 436"/>
              <a:gd name="T94" fmla="*/ 312 w 319"/>
              <a:gd name="T95" fmla="*/ 84 h 436"/>
              <a:gd name="T96" fmla="*/ 310 w 319"/>
              <a:gd name="T97" fmla="*/ 85 h 436"/>
              <a:gd name="T98" fmla="*/ 309 w 319"/>
              <a:gd name="T99" fmla="*/ 75 h 436"/>
              <a:gd name="T100" fmla="*/ 313 w 319"/>
              <a:gd name="T101" fmla="*/ 69 h 436"/>
              <a:gd name="T102" fmla="*/ 314 w 319"/>
              <a:gd name="T103" fmla="*/ 61 h 436"/>
              <a:gd name="T104" fmla="*/ 307 w 319"/>
              <a:gd name="T105" fmla="*/ 50 h 436"/>
              <a:gd name="T106" fmla="*/ 308 w 319"/>
              <a:gd name="T107" fmla="*/ 42 h 436"/>
              <a:gd name="T108" fmla="*/ 311 w 319"/>
              <a:gd name="T109" fmla="*/ 37 h 436"/>
              <a:gd name="T110" fmla="*/ 311 w 319"/>
              <a:gd name="T111" fmla="*/ 26 h 436"/>
              <a:gd name="T112" fmla="*/ 314 w 319"/>
              <a:gd name="T113" fmla="*/ 34 h 436"/>
              <a:gd name="T114" fmla="*/ 313 w 319"/>
              <a:gd name="T115" fmla="*/ 41 h 436"/>
              <a:gd name="T116" fmla="*/ 311 w 319"/>
              <a:gd name="T117" fmla="*/ 44 h 436"/>
              <a:gd name="T118" fmla="*/ 309 w 319"/>
              <a:gd name="T119" fmla="*/ 50 h 436"/>
              <a:gd name="T120" fmla="*/ 311 w 319"/>
              <a:gd name="T121" fmla="*/ 61 h 436"/>
              <a:gd name="T122" fmla="*/ 307 w 319"/>
              <a:gd name="T123" fmla="*/ 50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19" h="436">
                <a:moveTo>
                  <a:pt x="292" y="115"/>
                </a:moveTo>
                <a:lnTo>
                  <a:pt x="264" y="175"/>
                </a:lnTo>
                <a:lnTo>
                  <a:pt x="222" y="148"/>
                </a:lnTo>
                <a:lnTo>
                  <a:pt x="163" y="145"/>
                </a:lnTo>
                <a:lnTo>
                  <a:pt x="159" y="282"/>
                </a:lnTo>
                <a:lnTo>
                  <a:pt x="166" y="283"/>
                </a:lnTo>
                <a:lnTo>
                  <a:pt x="170" y="360"/>
                </a:lnTo>
                <a:lnTo>
                  <a:pt x="172" y="368"/>
                </a:lnTo>
                <a:lnTo>
                  <a:pt x="148" y="379"/>
                </a:lnTo>
                <a:lnTo>
                  <a:pt x="148" y="378"/>
                </a:lnTo>
                <a:lnTo>
                  <a:pt x="142" y="381"/>
                </a:lnTo>
                <a:lnTo>
                  <a:pt x="142" y="16"/>
                </a:lnTo>
                <a:lnTo>
                  <a:pt x="0" y="16"/>
                </a:lnTo>
                <a:lnTo>
                  <a:pt x="0" y="436"/>
                </a:lnTo>
                <a:lnTo>
                  <a:pt x="142" y="436"/>
                </a:lnTo>
                <a:lnTo>
                  <a:pt x="142" y="399"/>
                </a:lnTo>
                <a:lnTo>
                  <a:pt x="154" y="424"/>
                </a:lnTo>
                <a:lnTo>
                  <a:pt x="167" y="418"/>
                </a:lnTo>
                <a:lnTo>
                  <a:pt x="162" y="406"/>
                </a:lnTo>
                <a:lnTo>
                  <a:pt x="177" y="400"/>
                </a:lnTo>
                <a:lnTo>
                  <a:pt x="181" y="424"/>
                </a:lnTo>
                <a:lnTo>
                  <a:pt x="181" y="436"/>
                </a:lnTo>
                <a:lnTo>
                  <a:pt x="183" y="436"/>
                </a:lnTo>
                <a:lnTo>
                  <a:pt x="217" y="436"/>
                </a:lnTo>
                <a:lnTo>
                  <a:pt x="224" y="436"/>
                </a:lnTo>
                <a:lnTo>
                  <a:pt x="224" y="422"/>
                </a:lnTo>
                <a:lnTo>
                  <a:pt x="214" y="422"/>
                </a:lnTo>
                <a:lnTo>
                  <a:pt x="208" y="385"/>
                </a:lnTo>
                <a:lnTo>
                  <a:pt x="260" y="362"/>
                </a:lnTo>
                <a:lnTo>
                  <a:pt x="249" y="337"/>
                </a:lnTo>
                <a:lnTo>
                  <a:pt x="227" y="281"/>
                </a:lnTo>
                <a:lnTo>
                  <a:pt x="233" y="281"/>
                </a:lnTo>
                <a:lnTo>
                  <a:pt x="230" y="189"/>
                </a:lnTo>
                <a:lnTo>
                  <a:pt x="278" y="218"/>
                </a:lnTo>
                <a:lnTo>
                  <a:pt x="286" y="196"/>
                </a:lnTo>
                <a:lnTo>
                  <a:pt x="319" y="127"/>
                </a:lnTo>
                <a:lnTo>
                  <a:pt x="292" y="115"/>
                </a:lnTo>
                <a:close/>
                <a:moveTo>
                  <a:pt x="204" y="354"/>
                </a:moveTo>
                <a:lnTo>
                  <a:pt x="205" y="320"/>
                </a:lnTo>
                <a:lnTo>
                  <a:pt x="218" y="348"/>
                </a:lnTo>
                <a:lnTo>
                  <a:pt x="204" y="354"/>
                </a:lnTo>
                <a:close/>
                <a:moveTo>
                  <a:pt x="142" y="46"/>
                </a:moveTo>
                <a:lnTo>
                  <a:pt x="161" y="40"/>
                </a:lnTo>
                <a:lnTo>
                  <a:pt x="151" y="19"/>
                </a:lnTo>
                <a:lnTo>
                  <a:pt x="177" y="27"/>
                </a:lnTo>
                <a:lnTo>
                  <a:pt x="184" y="3"/>
                </a:lnTo>
                <a:lnTo>
                  <a:pt x="200" y="21"/>
                </a:lnTo>
                <a:lnTo>
                  <a:pt x="220" y="0"/>
                </a:lnTo>
                <a:lnTo>
                  <a:pt x="232" y="23"/>
                </a:lnTo>
                <a:lnTo>
                  <a:pt x="256" y="16"/>
                </a:lnTo>
                <a:lnTo>
                  <a:pt x="252" y="36"/>
                </a:lnTo>
                <a:lnTo>
                  <a:pt x="271" y="43"/>
                </a:lnTo>
                <a:lnTo>
                  <a:pt x="260" y="58"/>
                </a:lnTo>
                <a:cubicBezTo>
                  <a:pt x="262" y="64"/>
                  <a:pt x="263" y="70"/>
                  <a:pt x="263" y="75"/>
                </a:cubicBezTo>
                <a:cubicBezTo>
                  <a:pt x="263" y="105"/>
                  <a:pt x="23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209" y="130"/>
                  <a:pt x="209" y="130"/>
                  <a:pt x="209" y="130"/>
                </a:cubicBezTo>
                <a:cubicBezTo>
                  <a:pt x="198" y="130"/>
                  <a:pt x="188" y="126"/>
                  <a:pt x="179" y="120"/>
                </a:cubicBezTo>
                <a:cubicBezTo>
                  <a:pt x="165" y="111"/>
                  <a:pt x="155" y="94"/>
                  <a:pt x="155" y="75"/>
                </a:cubicBezTo>
                <a:cubicBezTo>
                  <a:pt x="155" y="72"/>
                  <a:pt x="156" y="69"/>
                  <a:pt x="156" y="67"/>
                </a:cubicBezTo>
                <a:cubicBezTo>
                  <a:pt x="156" y="64"/>
                  <a:pt x="157" y="62"/>
                  <a:pt x="158" y="60"/>
                </a:cubicBezTo>
                <a:lnTo>
                  <a:pt x="142" y="46"/>
                </a:lnTo>
                <a:close/>
                <a:moveTo>
                  <a:pt x="265" y="96"/>
                </a:moveTo>
                <a:lnTo>
                  <a:pt x="313" y="97"/>
                </a:lnTo>
                <a:lnTo>
                  <a:pt x="312" y="104"/>
                </a:lnTo>
                <a:lnTo>
                  <a:pt x="265" y="103"/>
                </a:lnTo>
                <a:lnTo>
                  <a:pt x="265" y="96"/>
                </a:lnTo>
                <a:close/>
                <a:moveTo>
                  <a:pt x="301" y="79"/>
                </a:moveTo>
                <a:cubicBezTo>
                  <a:pt x="301" y="78"/>
                  <a:pt x="301" y="76"/>
                  <a:pt x="301" y="75"/>
                </a:cubicBezTo>
                <a:cubicBezTo>
                  <a:pt x="302" y="74"/>
                  <a:pt x="302" y="73"/>
                  <a:pt x="303" y="71"/>
                </a:cubicBezTo>
                <a:lnTo>
                  <a:pt x="305" y="68"/>
                </a:lnTo>
                <a:cubicBezTo>
                  <a:pt x="306" y="68"/>
                  <a:pt x="306" y="67"/>
                  <a:pt x="306" y="66"/>
                </a:cubicBezTo>
                <a:cubicBezTo>
                  <a:pt x="307" y="64"/>
                  <a:pt x="307" y="62"/>
                  <a:pt x="306" y="61"/>
                </a:cubicBezTo>
                <a:cubicBezTo>
                  <a:pt x="306" y="58"/>
                  <a:pt x="305" y="55"/>
                  <a:pt x="305" y="55"/>
                </a:cubicBezTo>
                <a:cubicBezTo>
                  <a:pt x="305" y="55"/>
                  <a:pt x="307" y="57"/>
                  <a:pt x="308" y="60"/>
                </a:cubicBezTo>
                <a:cubicBezTo>
                  <a:pt x="309" y="61"/>
                  <a:pt x="309" y="62"/>
                  <a:pt x="309" y="63"/>
                </a:cubicBezTo>
                <a:cubicBezTo>
                  <a:pt x="309" y="64"/>
                  <a:pt x="309" y="65"/>
                  <a:pt x="309" y="67"/>
                </a:cubicBezTo>
                <a:cubicBezTo>
                  <a:pt x="308" y="68"/>
                  <a:pt x="308" y="70"/>
                  <a:pt x="307" y="70"/>
                </a:cubicBezTo>
                <a:lnTo>
                  <a:pt x="306" y="72"/>
                </a:lnTo>
                <a:lnTo>
                  <a:pt x="306" y="73"/>
                </a:lnTo>
                <a:cubicBezTo>
                  <a:pt x="305" y="74"/>
                  <a:pt x="305" y="75"/>
                  <a:pt x="304" y="76"/>
                </a:cubicBezTo>
                <a:cubicBezTo>
                  <a:pt x="304" y="77"/>
                  <a:pt x="304" y="78"/>
                  <a:pt x="304" y="79"/>
                </a:cubicBezTo>
                <a:cubicBezTo>
                  <a:pt x="304" y="81"/>
                  <a:pt x="304" y="83"/>
                  <a:pt x="304" y="84"/>
                </a:cubicBezTo>
                <a:cubicBezTo>
                  <a:pt x="305" y="88"/>
                  <a:pt x="305" y="90"/>
                  <a:pt x="305" y="90"/>
                </a:cubicBezTo>
                <a:cubicBezTo>
                  <a:pt x="305" y="90"/>
                  <a:pt x="304" y="88"/>
                  <a:pt x="303" y="85"/>
                </a:cubicBezTo>
                <a:cubicBezTo>
                  <a:pt x="302" y="83"/>
                  <a:pt x="301" y="81"/>
                  <a:pt x="301" y="79"/>
                </a:cubicBezTo>
                <a:close/>
                <a:moveTo>
                  <a:pt x="313" y="55"/>
                </a:moveTo>
                <a:cubicBezTo>
                  <a:pt x="313" y="55"/>
                  <a:pt x="315" y="57"/>
                  <a:pt x="316" y="60"/>
                </a:cubicBezTo>
                <a:cubicBezTo>
                  <a:pt x="316" y="61"/>
                  <a:pt x="317" y="62"/>
                  <a:pt x="317" y="63"/>
                </a:cubicBezTo>
                <a:cubicBezTo>
                  <a:pt x="317" y="64"/>
                  <a:pt x="317" y="66"/>
                  <a:pt x="317" y="67"/>
                </a:cubicBezTo>
                <a:cubicBezTo>
                  <a:pt x="316" y="68"/>
                  <a:pt x="316" y="70"/>
                  <a:pt x="315" y="70"/>
                </a:cubicBezTo>
                <a:lnTo>
                  <a:pt x="314" y="72"/>
                </a:lnTo>
                <a:lnTo>
                  <a:pt x="313" y="73"/>
                </a:lnTo>
                <a:cubicBezTo>
                  <a:pt x="313" y="74"/>
                  <a:pt x="313" y="75"/>
                  <a:pt x="312" y="76"/>
                </a:cubicBezTo>
                <a:cubicBezTo>
                  <a:pt x="312" y="77"/>
                  <a:pt x="312" y="78"/>
                  <a:pt x="312" y="79"/>
                </a:cubicBezTo>
                <a:cubicBezTo>
                  <a:pt x="312" y="81"/>
                  <a:pt x="312" y="83"/>
                  <a:pt x="312" y="84"/>
                </a:cubicBezTo>
                <a:cubicBezTo>
                  <a:pt x="313" y="88"/>
                  <a:pt x="313" y="90"/>
                  <a:pt x="313" y="90"/>
                </a:cubicBezTo>
                <a:cubicBezTo>
                  <a:pt x="313" y="90"/>
                  <a:pt x="312" y="88"/>
                  <a:pt x="310" y="85"/>
                </a:cubicBezTo>
                <a:cubicBezTo>
                  <a:pt x="310" y="83"/>
                  <a:pt x="309" y="81"/>
                  <a:pt x="309" y="79"/>
                </a:cubicBezTo>
                <a:cubicBezTo>
                  <a:pt x="309" y="78"/>
                  <a:pt x="309" y="76"/>
                  <a:pt x="309" y="75"/>
                </a:cubicBezTo>
                <a:cubicBezTo>
                  <a:pt x="310" y="74"/>
                  <a:pt x="310" y="73"/>
                  <a:pt x="311" y="71"/>
                </a:cubicBezTo>
                <a:lnTo>
                  <a:pt x="313" y="69"/>
                </a:lnTo>
                <a:cubicBezTo>
                  <a:pt x="314" y="68"/>
                  <a:pt x="314" y="67"/>
                  <a:pt x="314" y="66"/>
                </a:cubicBezTo>
                <a:cubicBezTo>
                  <a:pt x="314" y="64"/>
                  <a:pt x="315" y="62"/>
                  <a:pt x="314" y="61"/>
                </a:cubicBezTo>
                <a:cubicBezTo>
                  <a:pt x="314" y="58"/>
                  <a:pt x="313" y="55"/>
                  <a:pt x="313" y="55"/>
                </a:cubicBezTo>
                <a:close/>
                <a:moveTo>
                  <a:pt x="307" y="50"/>
                </a:moveTo>
                <a:cubicBezTo>
                  <a:pt x="307" y="49"/>
                  <a:pt x="306" y="47"/>
                  <a:pt x="307" y="46"/>
                </a:cubicBezTo>
                <a:cubicBezTo>
                  <a:pt x="307" y="45"/>
                  <a:pt x="307" y="44"/>
                  <a:pt x="308" y="42"/>
                </a:cubicBezTo>
                <a:lnTo>
                  <a:pt x="310" y="40"/>
                </a:lnTo>
                <a:cubicBezTo>
                  <a:pt x="311" y="39"/>
                  <a:pt x="311" y="38"/>
                  <a:pt x="311" y="37"/>
                </a:cubicBezTo>
                <a:cubicBezTo>
                  <a:pt x="312" y="35"/>
                  <a:pt x="312" y="33"/>
                  <a:pt x="312" y="32"/>
                </a:cubicBezTo>
                <a:cubicBezTo>
                  <a:pt x="311" y="29"/>
                  <a:pt x="311" y="26"/>
                  <a:pt x="311" y="26"/>
                </a:cubicBezTo>
                <a:cubicBezTo>
                  <a:pt x="311" y="26"/>
                  <a:pt x="312" y="28"/>
                  <a:pt x="314" y="31"/>
                </a:cubicBezTo>
                <a:cubicBezTo>
                  <a:pt x="314" y="32"/>
                  <a:pt x="314" y="33"/>
                  <a:pt x="314" y="34"/>
                </a:cubicBezTo>
                <a:cubicBezTo>
                  <a:pt x="314" y="35"/>
                  <a:pt x="315" y="37"/>
                  <a:pt x="314" y="38"/>
                </a:cubicBezTo>
                <a:cubicBezTo>
                  <a:pt x="314" y="39"/>
                  <a:pt x="313" y="41"/>
                  <a:pt x="313" y="41"/>
                </a:cubicBezTo>
                <a:lnTo>
                  <a:pt x="312" y="43"/>
                </a:lnTo>
                <a:lnTo>
                  <a:pt x="311" y="44"/>
                </a:lnTo>
                <a:cubicBezTo>
                  <a:pt x="310" y="45"/>
                  <a:pt x="310" y="46"/>
                  <a:pt x="310" y="47"/>
                </a:cubicBezTo>
                <a:cubicBezTo>
                  <a:pt x="309" y="48"/>
                  <a:pt x="310" y="49"/>
                  <a:pt x="309" y="50"/>
                </a:cubicBezTo>
                <a:cubicBezTo>
                  <a:pt x="309" y="52"/>
                  <a:pt x="309" y="54"/>
                  <a:pt x="310" y="55"/>
                </a:cubicBezTo>
                <a:cubicBezTo>
                  <a:pt x="310" y="59"/>
                  <a:pt x="311" y="61"/>
                  <a:pt x="311" y="61"/>
                </a:cubicBezTo>
                <a:cubicBezTo>
                  <a:pt x="311" y="61"/>
                  <a:pt x="309" y="59"/>
                  <a:pt x="308" y="56"/>
                </a:cubicBezTo>
                <a:cubicBezTo>
                  <a:pt x="307" y="54"/>
                  <a:pt x="307" y="52"/>
                  <a:pt x="307" y="5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3"/>
          <p:cNvSpPr/>
          <p:nvPr/>
        </p:nvSpPr>
        <p:spPr>
          <a:xfrm>
            <a:off x="1578610" y="1130300"/>
            <a:ext cx="7431405" cy="33883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没有官方的保证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建议是不要依赖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atomic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保证内存的顺序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#5045 </a:t>
            </a:r>
            <a:r>
              <a:rPr lang="zh-CN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历史悠久的讨论，还没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对象 2"/>
          <p:cNvGraphicFramePr/>
          <p:nvPr/>
        </p:nvGraphicFramePr>
        <p:xfrm>
          <a:off x="-6985" y="13335"/>
          <a:ext cx="9152255" cy="5482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1496040" imgH="9632950" progId="Paint.Picture">
                  <p:embed/>
                </p:oleObj>
              </mc:Choice>
              <mc:Fallback>
                <p:oleObj name="" r:id="rId1" imgW="11496040" imgH="96329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6985" y="13335"/>
                        <a:ext cx="9152255" cy="54825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0">
    <p:comb dir="vert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\13e1b1eada54150ef5fc11fe8bb74598.png"/>
          <p:cNvPicPr>
            <a:picLocks noChangeAspect="1" noChangeArrowheads="1"/>
          </p:cNvPicPr>
          <p:nvPr/>
        </p:nvPicPr>
        <p:blipFill>
          <a:blip r:embed="rId1" cstate="print">
            <a:lum bright="-41000"/>
          </a:blip>
          <a:srcRect/>
          <a:stretch>
            <a:fillRect/>
          </a:stretch>
        </p:blipFill>
        <p:spPr bwMode="auto">
          <a:xfrm>
            <a:off x="1007604" y="376300"/>
            <a:ext cx="4279900" cy="2806700"/>
          </a:xfrm>
          <a:prstGeom prst="rect">
            <a:avLst/>
          </a:prstGeom>
          <a:noFill/>
        </p:spPr>
      </p:pic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1907704" y="3375472"/>
            <a:ext cx="6084676" cy="49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/>
          <a:p>
            <a:pPr algn="ctr"/>
            <a:r>
              <a:rPr lang="en-US" altLang="zh-CN" sz="4800" b="1" spc="225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The End</a:t>
            </a:r>
            <a:endParaRPr lang="en-US" altLang="zh-CN" sz="4800" b="1" spc="225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" name="组合 60"/>
          <p:cNvGrpSpPr/>
          <p:nvPr/>
        </p:nvGrpSpPr>
        <p:grpSpPr>
          <a:xfrm rot="2750590">
            <a:off x="4867560" y="567138"/>
            <a:ext cx="2556284" cy="2306360"/>
            <a:chOff x="6072188" y="1752600"/>
            <a:chExt cx="982663" cy="84296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0" name="Freeform 124"/>
            <p:cNvSpPr>
              <a:spLocks noEditPoints="1"/>
            </p:cNvSpPr>
            <p:nvPr/>
          </p:nvSpPr>
          <p:spPr bwMode="auto">
            <a:xfrm>
              <a:off x="6553201" y="2081213"/>
              <a:ext cx="398463" cy="185738"/>
            </a:xfrm>
            <a:custGeom>
              <a:avLst/>
              <a:gdLst/>
              <a:ahLst/>
              <a:cxnLst>
                <a:cxn ang="0">
                  <a:pos x="733" y="155"/>
                </a:cxn>
                <a:cxn ang="0">
                  <a:pos x="635" y="216"/>
                </a:cxn>
                <a:cxn ang="0">
                  <a:pos x="475" y="305"/>
                </a:cxn>
                <a:cxn ang="0">
                  <a:pos x="398" y="351"/>
                </a:cxn>
                <a:cxn ang="0">
                  <a:pos x="349" y="338"/>
                </a:cxn>
                <a:cxn ang="0">
                  <a:pos x="185" y="273"/>
                </a:cxn>
                <a:cxn ang="0">
                  <a:pos x="73" y="218"/>
                </a:cxn>
                <a:cxn ang="0">
                  <a:pos x="3" y="177"/>
                </a:cxn>
                <a:cxn ang="0">
                  <a:pos x="20" y="142"/>
                </a:cxn>
                <a:cxn ang="0">
                  <a:pos x="221" y="49"/>
                </a:cxn>
                <a:cxn ang="0">
                  <a:pos x="364" y="1"/>
                </a:cxn>
                <a:cxn ang="0">
                  <a:pos x="400" y="5"/>
                </a:cxn>
                <a:cxn ang="0">
                  <a:pos x="419" y="4"/>
                </a:cxn>
                <a:cxn ang="0">
                  <a:pos x="479" y="33"/>
                </a:cxn>
                <a:cxn ang="0">
                  <a:pos x="651" y="81"/>
                </a:cxn>
                <a:cxn ang="0">
                  <a:pos x="750" y="129"/>
                </a:cxn>
                <a:cxn ang="0">
                  <a:pos x="440" y="308"/>
                </a:cxn>
                <a:cxn ang="0">
                  <a:pos x="634" y="200"/>
                </a:cxn>
                <a:cxn ang="0">
                  <a:pos x="726" y="138"/>
                </a:cxn>
                <a:cxn ang="0">
                  <a:pos x="675" y="149"/>
                </a:cxn>
                <a:cxn ang="0">
                  <a:pos x="363" y="327"/>
                </a:cxn>
                <a:cxn ang="0">
                  <a:pos x="422" y="321"/>
                </a:cxn>
                <a:cxn ang="0">
                  <a:pos x="581" y="95"/>
                </a:cxn>
                <a:cxn ang="0">
                  <a:pos x="471" y="165"/>
                </a:cxn>
                <a:cxn ang="0">
                  <a:pos x="349" y="235"/>
                </a:cxn>
                <a:cxn ang="0">
                  <a:pos x="281" y="274"/>
                </a:cxn>
                <a:cxn ang="0">
                  <a:pos x="272" y="286"/>
                </a:cxn>
                <a:cxn ang="0">
                  <a:pos x="301" y="297"/>
                </a:cxn>
                <a:cxn ang="0">
                  <a:pos x="347" y="319"/>
                </a:cxn>
                <a:cxn ang="0">
                  <a:pos x="406" y="282"/>
                </a:cxn>
                <a:cxn ang="0">
                  <a:pos x="612" y="166"/>
                </a:cxn>
                <a:cxn ang="0">
                  <a:pos x="701" y="114"/>
                </a:cxn>
                <a:cxn ang="0">
                  <a:pos x="613" y="87"/>
                </a:cxn>
                <a:cxn ang="0">
                  <a:pos x="440" y="96"/>
                </a:cxn>
                <a:cxn ang="0">
                  <a:pos x="304" y="162"/>
                </a:cxn>
                <a:cxn ang="0">
                  <a:pos x="186" y="255"/>
                </a:cxn>
                <a:cxn ang="0">
                  <a:pos x="251" y="274"/>
                </a:cxn>
                <a:cxn ang="0">
                  <a:pos x="500" y="131"/>
                </a:cxn>
                <a:cxn ang="0">
                  <a:pos x="503" y="58"/>
                </a:cxn>
                <a:cxn ang="0">
                  <a:pos x="292" y="79"/>
                </a:cxn>
                <a:cxn ang="0">
                  <a:pos x="190" y="123"/>
                </a:cxn>
                <a:cxn ang="0">
                  <a:pos x="72" y="198"/>
                </a:cxn>
                <a:cxn ang="0">
                  <a:pos x="146" y="235"/>
                </a:cxn>
                <a:cxn ang="0">
                  <a:pos x="349" y="126"/>
                </a:cxn>
                <a:cxn ang="0">
                  <a:pos x="468" y="65"/>
                </a:cxn>
                <a:cxn ang="0">
                  <a:pos x="462" y="45"/>
                </a:cxn>
                <a:cxn ang="0">
                  <a:pos x="293" y="41"/>
                </a:cxn>
                <a:cxn ang="0">
                  <a:pos x="255" y="52"/>
                </a:cxn>
                <a:cxn ang="0">
                  <a:pos x="153" y="92"/>
                </a:cxn>
                <a:cxn ang="0">
                  <a:pos x="96" y="122"/>
                </a:cxn>
                <a:cxn ang="0">
                  <a:pos x="34" y="152"/>
                </a:cxn>
                <a:cxn ang="0">
                  <a:pos x="36" y="178"/>
                </a:cxn>
                <a:cxn ang="0">
                  <a:pos x="225" y="89"/>
                </a:cxn>
                <a:cxn ang="0">
                  <a:pos x="383" y="18"/>
                </a:cxn>
                <a:cxn ang="0">
                  <a:pos x="307" y="38"/>
                </a:cxn>
              </a:cxnLst>
              <a:rect l="0" t="0" r="r" b="b"/>
              <a:pathLst>
                <a:path w="751" h="353">
                  <a:moveTo>
                    <a:pt x="749" y="152"/>
                  </a:moveTo>
                  <a:lnTo>
                    <a:pt x="749" y="152"/>
                  </a:lnTo>
                  <a:lnTo>
                    <a:pt x="744" y="154"/>
                  </a:lnTo>
                  <a:lnTo>
                    <a:pt x="741" y="156"/>
                  </a:lnTo>
                  <a:lnTo>
                    <a:pt x="737" y="156"/>
                  </a:lnTo>
                  <a:lnTo>
                    <a:pt x="733" y="155"/>
                  </a:lnTo>
                  <a:lnTo>
                    <a:pt x="733" y="155"/>
                  </a:lnTo>
                  <a:lnTo>
                    <a:pt x="723" y="165"/>
                  </a:lnTo>
                  <a:lnTo>
                    <a:pt x="712" y="172"/>
                  </a:lnTo>
                  <a:lnTo>
                    <a:pt x="699" y="180"/>
                  </a:lnTo>
                  <a:lnTo>
                    <a:pt x="687" y="187"/>
                  </a:lnTo>
                  <a:lnTo>
                    <a:pt x="661" y="201"/>
                  </a:lnTo>
                  <a:lnTo>
                    <a:pt x="635" y="216"/>
                  </a:lnTo>
                  <a:lnTo>
                    <a:pt x="635" y="216"/>
                  </a:lnTo>
                  <a:lnTo>
                    <a:pt x="615" y="227"/>
                  </a:lnTo>
                  <a:lnTo>
                    <a:pt x="596" y="237"/>
                  </a:lnTo>
                  <a:lnTo>
                    <a:pt x="555" y="259"/>
                  </a:lnTo>
                  <a:lnTo>
                    <a:pt x="515" y="280"/>
                  </a:lnTo>
                  <a:lnTo>
                    <a:pt x="494" y="292"/>
                  </a:lnTo>
                  <a:lnTo>
                    <a:pt x="475" y="305"/>
                  </a:lnTo>
                  <a:lnTo>
                    <a:pt x="475" y="305"/>
                  </a:lnTo>
                  <a:lnTo>
                    <a:pt x="458" y="317"/>
                  </a:lnTo>
                  <a:lnTo>
                    <a:pt x="438" y="329"/>
                  </a:lnTo>
                  <a:lnTo>
                    <a:pt x="438" y="329"/>
                  </a:lnTo>
                  <a:lnTo>
                    <a:pt x="424" y="338"/>
                  </a:lnTo>
                  <a:lnTo>
                    <a:pt x="411" y="346"/>
                  </a:lnTo>
                  <a:lnTo>
                    <a:pt x="405" y="349"/>
                  </a:lnTo>
                  <a:lnTo>
                    <a:pt x="398" y="351"/>
                  </a:lnTo>
                  <a:lnTo>
                    <a:pt x="393" y="353"/>
                  </a:lnTo>
                  <a:lnTo>
                    <a:pt x="388" y="353"/>
                  </a:lnTo>
                  <a:lnTo>
                    <a:pt x="388" y="353"/>
                  </a:lnTo>
                  <a:lnTo>
                    <a:pt x="378" y="351"/>
                  </a:lnTo>
                  <a:lnTo>
                    <a:pt x="368" y="347"/>
                  </a:lnTo>
                  <a:lnTo>
                    <a:pt x="358" y="343"/>
                  </a:lnTo>
                  <a:lnTo>
                    <a:pt x="349" y="338"/>
                  </a:lnTo>
                  <a:lnTo>
                    <a:pt x="330" y="328"/>
                  </a:lnTo>
                  <a:lnTo>
                    <a:pt x="320" y="323"/>
                  </a:lnTo>
                  <a:lnTo>
                    <a:pt x="309" y="319"/>
                  </a:lnTo>
                  <a:lnTo>
                    <a:pt x="309" y="319"/>
                  </a:lnTo>
                  <a:lnTo>
                    <a:pt x="260" y="301"/>
                  </a:lnTo>
                  <a:lnTo>
                    <a:pt x="210" y="282"/>
                  </a:lnTo>
                  <a:lnTo>
                    <a:pt x="185" y="273"/>
                  </a:lnTo>
                  <a:lnTo>
                    <a:pt x="160" y="261"/>
                  </a:lnTo>
                  <a:lnTo>
                    <a:pt x="138" y="249"/>
                  </a:lnTo>
                  <a:lnTo>
                    <a:pt x="115" y="235"/>
                  </a:lnTo>
                  <a:lnTo>
                    <a:pt x="115" y="235"/>
                  </a:lnTo>
                  <a:lnTo>
                    <a:pt x="104" y="231"/>
                  </a:lnTo>
                  <a:lnTo>
                    <a:pt x="93" y="228"/>
                  </a:lnTo>
                  <a:lnTo>
                    <a:pt x="73" y="218"/>
                  </a:lnTo>
                  <a:lnTo>
                    <a:pt x="54" y="207"/>
                  </a:lnTo>
                  <a:lnTo>
                    <a:pt x="36" y="195"/>
                  </a:lnTo>
                  <a:lnTo>
                    <a:pt x="36" y="195"/>
                  </a:lnTo>
                  <a:lnTo>
                    <a:pt x="20" y="189"/>
                  </a:lnTo>
                  <a:lnTo>
                    <a:pt x="14" y="186"/>
                  </a:lnTo>
                  <a:lnTo>
                    <a:pt x="8" y="182"/>
                  </a:lnTo>
                  <a:lnTo>
                    <a:pt x="3" y="177"/>
                  </a:lnTo>
                  <a:lnTo>
                    <a:pt x="1" y="173"/>
                  </a:lnTo>
                  <a:lnTo>
                    <a:pt x="0" y="167"/>
                  </a:lnTo>
                  <a:lnTo>
                    <a:pt x="2" y="160"/>
                  </a:lnTo>
                  <a:lnTo>
                    <a:pt x="2" y="160"/>
                  </a:lnTo>
                  <a:lnTo>
                    <a:pt x="6" y="154"/>
                  </a:lnTo>
                  <a:lnTo>
                    <a:pt x="13" y="147"/>
                  </a:lnTo>
                  <a:lnTo>
                    <a:pt x="20" y="142"/>
                  </a:lnTo>
                  <a:lnTo>
                    <a:pt x="29" y="136"/>
                  </a:lnTo>
                  <a:lnTo>
                    <a:pt x="47" y="126"/>
                  </a:lnTo>
                  <a:lnTo>
                    <a:pt x="63" y="117"/>
                  </a:lnTo>
                  <a:lnTo>
                    <a:pt x="63" y="117"/>
                  </a:lnTo>
                  <a:lnTo>
                    <a:pt x="124" y="90"/>
                  </a:lnTo>
                  <a:lnTo>
                    <a:pt x="188" y="62"/>
                  </a:lnTo>
                  <a:lnTo>
                    <a:pt x="221" y="49"/>
                  </a:lnTo>
                  <a:lnTo>
                    <a:pt x="255" y="36"/>
                  </a:lnTo>
                  <a:lnTo>
                    <a:pt x="289" y="24"/>
                  </a:lnTo>
                  <a:lnTo>
                    <a:pt x="322" y="13"/>
                  </a:lnTo>
                  <a:lnTo>
                    <a:pt x="322" y="13"/>
                  </a:lnTo>
                  <a:lnTo>
                    <a:pt x="340" y="7"/>
                  </a:lnTo>
                  <a:lnTo>
                    <a:pt x="356" y="3"/>
                  </a:lnTo>
                  <a:lnTo>
                    <a:pt x="364" y="1"/>
                  </a:lnTo>
                  <a:lnTo>
                    <a:pt x="371" y="0"/>
                  </a:lnTo>
                  <a:lnTo>
                    <a:pt x="380" y="0"/>
                  </a:lnTo>
                  <a:lnTo>
                    <a:pt x="390" y="1"/>
                  </a:lnTo>
                  <a:lnTo>
                    <a:pt x="390" y="1"/>
                  </a:lnTo>
                  <a:lnTo>
                    <a:pt x="394" y="2"/>
                  </a:lnTo>
                  <a:lnTo>
                    <a:pt x="397" y="3"/>
                  </a:lnTo>
                  <a:lnTo>
                    <a:pt x="400" y="5"/>
                  </a:lnTo>
                  <a:lnTo>
                    <a:pt x="403" y="6"/>
                  </a:lnTo>
                  <a:lnTo>
                    <a:pt x="403" y="6"/>
                  </a:lnTo>
                  <a:lnTo>
                    <a:pt x="409" y="6"/>
                  </a:lnTo>
                  <a:lnTo>
                    <a:pt x="413" y="5"/>
                  </a:lnTo>
                  <a:lnTo>
                    <a:pt x="417" y="4"/>
                  </a:lnTo>
                  <a:lnTo>
                    <a:pt x="419" y="4"/>
                  </a:lnTo>
                  <a:lnTo>
                    <a:pt x="419" y="4"/>
                  </a:lnTo>
                  <a:lnTo>
                    <a:pt x="422" y="5"/>
                  </a:lnTo>
                  <a:lnTo>
                    <a:pt x="422" y="6"/>
                  </a:lnTo>
                  <a:lnTo>
                    <a:pt x="422" y="6"/>
                  </a:lnTo>
                  <a:lnTo>
                    <a:pt x="436" y="14"/>
                  </a:lnTo>
                  <a:lnTo>
                    <a:pt x="449" y="21"/>
                  </a:lnTo>
                  <a:lnTo>
                    <a:pt x="464" y="28"/>
                  </a:lnTo>
                  <a:lnTo>
                    <a:pt x="479" y="33"/>
                  </a:lnTo>
                  <a:lnTo>
                    <a:pt x="509" y="43"/>
                  </a:lnTo>
                  <a:lnTo>
                    <a:pt x="540" y="52"/>
                  </a:lnTo>
                  <a:lnTo>
                    <a:pt x="540" y="52"/>
                  </a:lnTo>
                  <a:lnTo>
                    <a:pt x="570" y="61"/>
                  </a:lnTo>
                  <a:lnTo>
                    <a:pt x="599" y="68"/>
                  </a:lnTo>
                  <a:lnTo>
                    <a:pt x="599" y="68"/>
                  </a:lnTo>
                  <a:lnTo>
                    <a:pt x="651" y="81"/>
                  </a:lnTo>
                  <a:lnTo>
                    <a:pt x="697" y="95"/>
                  </a:lnTo>
                  <a:lnTo>
                    <a:pt x="697" y="95"/>
                  </a:lnTo>
                  <a:lnTo>
                    <a:pt x="721" y="102"/>
                  </a:lnTo>
                  <a:lnTo>
                    <a:pt x="742" y="111"/>
                  </a:lnTo>
                  <a:lnTo>
                    <a:pt x="742" y="111"/>
                  </a:lnTo>
                  <a:lnTo>
                    <a:pt x="746" y="120"/>
                  </a:lnTo>
                  <a:lnTo>
                    <a:pt x="750" y="129"/>
                  </a:lnTo>
                  <a:lnTo>
                    <a:pt x="751" y="135"/>
                  </a:lnTo>
                  <a:lnTo>
                    <a:pt x="751" y="140"/>
                  </a:lnTo>
                  <a:lnTo>
                    <a:pt x="751" y="145"/>
                  </a:lnTo>
                  <a:lnTo>
                    <a:pt x="749" y="152"/>
                  </a:lnTo>
                  <a:lnTo>
                    <a:pt x="749" y="152"/>
                  </a:lnTo>
                  <a:close/>
                  <a:moveTo>
                    <a:pt x="440" y="308"/>
                  </a:moveTo>
                  <a:lnTo>
                    <a:pt x="440" y="308"/>
                  </a:lnTo>
                  <a:lnTo>
                    <a:pt x="459" y="295"/>
                  </a:lnTo>
                  <a:lnTo>
                    <a:pt x="479" y="283"/>
                  </a:lnTo>
                  <a:lnTo>
                    <a:pt x="521" y="261"/>
                  </a:lnTo>
                  <a:lnTo>
                    <a:pt x="563" y="238"/>
                  </a:lnTo>
                  <a:lnTo>
                    <a:pt x="605" y="216"/>
                  </a:lnTo>
                  <a:lnTo>
                    <a:pt x="605" y="216"/>
                  </a:lnTo>
                  <a:lnTo>
                    <a:pt x="634" y="200"/>
                  </a:lnTo>
                  <a:lnTo>
                    <a:pt x="668" y="181"/>
                  </a:lnTo>
                  <a:lnTo>
                    <a:pt x="685" y="171"/>
                  </a:lnTo>
                  <a:lnTo>
                    <a:pt x="700" y="160"/>
                  </a:lnTo>
                  <a:lnTo>
                    <a:pt x="714" y="151"/>
                  </a:lnTo>
                  <a:lnTo>
                    <a:pt x="724" y="141"/>
                  </a:lnTo>
                  <a:lnTo>
                    <a:pt x="724" y="141"/>
                  </a:lnTo>
                  <a:lnTo>
                    <a:pt x="726" y="138"/>
                  </a:lnTo>
                  <a:lnTo>
                    <a:pt x="728" y="131"/>
                  </a:lnTo>
                  <a:lnTo>
                    <a:pt x="728" y="128"/>
                  </a:lnTo>
                  <a:lnTo>
                    <a:pt x="726" y="126"/>
                  </a:lnTo>
                  <a:lnTo>
                    <a:pt x="724" y="123"/>
                  </a:lnTo>
                  <a:lnTo>
                    <a:pt x="718" y="122"/>
                  </a:lnTo>
                  <a:lnTo>
                    <a:pt x="718" y="122"/>
                  </a:lnTo>
                  <a:lnTo>
                    <a:pt x="675" y="149"/>
                  </a:lnTo>
                  <a:lnTo>
                    <a:pt x="630" y="173"/>
                  </a:lnTo>
                  <a:lnTo>
                    <a:pt x="539" y="223"/>
                  </a:lnTo>
                  <a:lnTo>
                    <a:pt x="494" y="248"/>
                  </a:lnTo>
                  <a:lnTo>
                    <a:pt x="449" y="274"/>
                  </a:lnTo>
                  <a:lnTo>
                    <a:pt x="406" y="301"/>
                  </a:lnTo>
                  <a:lnTo>
                    <a:pt x="363" y="327"/>
                  </a:lnTo>
                  <a:lnTo>
                    <a:pt x="363" y="327"/>
                  </a:lnTo>
                  <a:lnTo>
                    <a:pt x="368" y="331"/>
                  </a:lnTo>
                  <a:lnTo>
                    <a:pt x="373" y="332"/>
                  </a:lnTo>
                  <a:lnTo>
                    <a:pt x="383" y="334"/>
                  </a:lnTo>
                  <a:lnTo>
                    <a:pt x="393" y="333"/>
                  </a:lnTo>
                  <a:lnTo>
                    <a:pt x="403" y="331"/>
                  </a:lnTo>
                  <a:lnTo>
                    <a:pt x="413" y="326"/>
                  </a:lnTo>
                  <a:lnTo>
                    <a:pt x="422" y="321"/>
                  </a:lnTo>
                  <a:lnTo>
                    <a:pt x="431" y="314"/>
                  </a:lnTo>
                  <a:lnTo>
                    <a:pt x="440" y="308"/>
                  </a:lnTo>
                  <a:lnTo>
                    <a:pt x="440" y="308"/>
                  </a:lnTo>
                  <a:close/>
                  <a:moveTo>
                    <a:pt x="602" y="87"/>
                  </a:moveTo>
                  <a:lnTo>
                    <a:pt x="602" y="87"/>
                  </a:lnTo>
                  <a:lnTo>
                    <a:pt x="592" y="90"/>
                  </a:lnTo>
                  <a:lnTo>
                    <a:pt x="581" y="95"/>
                  </a:lnTo>
                  <a:lnTo>
                    <a:pt x="570" y="101"/>
                  </a:lnTo>
                  <a:lnTo>
                    <a:pt x="561" y="109"/>
                  </a:lnTo>
                  <a:lnTo>
                    <a:pt x="540" y="125"/>
                  </a:lnTo>
                  <a:lnTo>
                    <a:pt x="531" y="131"/>
                  </a:lnTo>
                  <a:lnTo>
                    <a:pt x="521" y="138"/>
                  </a:lnTo>
                  <a:lnTo>
                    <a:pt x="521" y="138"/>
                  </a:lnTo>
                  <a:lnTo>
                    <a:pt x="471" y="165"/>
                  </a:lnTo>
                  <a:lnTo>
                    <a:pt x="419" y="190"/>
                  </a:lnTo>
                  <a:lnTo>
                    <a:pt x="419" y="190"/>
                  </a:lnTo>
                  <a:lnTo>
                    <a:pt x="401" y="201"/>
                  </a:lnTo>
                  <a:lnTo>
                    <a:pt x="384" y="213"/>
                  </a:lnTo>
                  <a:lnTo>
                    <a:pt x="367" y="225"/>
                  </a:lnTo>
                  <a:lnTo>
                    <a:pt x="349" y="235"/>
                  </a:lnTo>
                  <a:lnTo>
                    <a:pt x="349" y="235"/>
                  </a:lnTo>
                  <a:lnTo>
                    <a:pt x="332" y="244"/>
                  </a:lnTo>
                  <a:lnTo>
                    <a:pt x="316" y="252"/>
                  </a:lnTo>
                  <a:lnTo>
                    <a:pt x="301" y="261"/>
                  </a:lnTo>
                  <a:lnTo>
                    <a:pt x="293" y="266"/>
                  </a:lnTo>
                  <a:lnTo>
                    <a:pt x="287" y="273"/>
                  </a:lnTo>
                  <a:lnTo>
                    <a:pt x="287" y="273"/>
                  </a:lnTo>
                  <a:lnTo>
                    <a:pt x="281" y="274"/>
                  </a:lnTo>
                  <a:lnTo>
                    <a:pt x="276" y="275"/>
                  </a:lnTo>
                  <a:lnTo>
                    <a:pt x="274" y="276"/>
                  </a:lnTo>
                  <a:lnTo>
                    <a:pt x="272" y="277"/>
                  </a:lnTo>
                  <a:lnTo>
                    <a:pt x="271" y="279"/>
                  </a:lnTo>
                  <a:lnTo>
                    <a:pt x="271" y="281"/>
                  </a:lnTo>
                  <a:lnTo>
                    <a:pt x="271" y="281"/>
                  </a:lnTo>
                  <a:lnTo>
                    <a:pt x="272" y="286"/>
                  </a:lnTo>
                  <a:lnTo>
                    <a:pt x="274" y="288"/>
                  </a:lnTo>
                  <a:lnTo>
                    <a:pt x="276" y="290"/>
                  </a:lnTo>
                  <a:lnTo>
                    <a:pt x="279" y="291"/>
                  </a:lnTo>
                  <a:lnTo>
                    <a:pt x="287" y="292"/>
                  </a:lnTo>
                  <a:lnTo>
                    <a:pt x="294" y="294"/>
                  </a:lnTo>
                  <a:lnTo>
                    <a:pt x="294" y="294"/>
                  </a:lnTo>
                  <a:lnTo>
                    <a:pt x="301" y="297"/>
                  </a:lnTo>
                  <a:lnTo>
                    <a:pt x="307" y="301"/>
                  </a:lnTo>
                  <a:lnTo>
                    <a:pt x="320" y="309"/>
                  </a:lnTo>
                  <a:lnTo>
                    <a:pt x="327" y="313"/>
                  </a:lnTo>
                  <a:lnTo>
                    <a:pt x="334" y="317"/>
                  </a:lnTo>
                  <a:lnTo>
                    <a:pt x="340" y="319"/>
                  </a:lnTo>
                  <a:lnTo>
                    <a:pt x="347" y="319"/>
                  </a:lnTo>
                  <a:lnTo>
                    <a:pt x="347" y="319"/>
                  </a:lnTo>
                  <a:lnTo>
                    <a:pt x="351" y="318"/>
                  </a:lnTo>
                  <a:lnTo>
                    <a:pt x="355" y="316"/>
                  </a:lnTo>
                  <a:lnTo>
                    <a:pt x="364" y="309"/>
                  </a:lnTo>
                  <a:lnTo>
                    <a:pt x="373" y="302"/>
                  </a:lnTo>
                  <a:lnTo>
                    <a:pt x="383" y="295"/>
                  </a:lnTo>
                  <a:lnTo>
                    <a:pt x="383" y="295"/>
                  </a:lnTo>
                  <a:lnTo>
                    <a:pt x="406" y="282"/>
                  </a:lnTo>
                  <a:lnTo>
                    <a:pt x="430" y="270"/>
                  </a:lnTo>
                  <a:lnTo>
                    <a:pt x="483" y="241"/>
                  </a:lnTo>
                  <a:lnTo>
                    <a:pt x="483" y="241"/>
                  </a:lnTo>
                  <a:lnTo>
                    <a:pt x="533" y="211"/>
                  </a:lnTo>
                  <a:lnTo>
                    <a:pt x="581" y="182"/>
                  </a:lnTo>
                  <a:lnTo>
                    <a:pt x="581" y="182"/>
                  </a:lnTo>
                  <a:lnTo>
                    <a:pt x="612" y="166"/>
                  </a:lnTo>
                  <a:lnTo>
                    <a:pt x="643" y="150"/>
                  </a:lnTo>
                  <a:lnTo>
                    <a:pt x="673" y="134"/>
                  </a:lnTo>
                  <a:lnTo>
                    <a:pt x="686" y="125"/>
                  </a:lnTo>
                  <a:lnTo>
                    <a:pt x="699" y="116"/>
                  </a:lnTo>
                  <a:lnTo>
                    <a:pt x="699" y="116"/>
                  </a:lnTo>
                  <a:lnTo>
                    <a:pt x="700" y="115"/>
                  </a:lnTo>
                  <a:lnTo>
                    <a:pt x="701" y="114"/>
                  </a:lnTo>
                  <a:lnTo>
                    <a:pt x="701" y="114"/>
                  </a:lnTo>
                  <a:lnTo>
                    <a:pt x="689" y="112"/>
                  </a:lnTo>
                  <a:lnTo>
                    <a:pt x="676" y="108"/>
                  </a:lnTo>
                  <a:lnTo>
                    <a:pt x="651" y="98"/>
                  </a:lnTo>
                  <a:lnTo>
                    <a:pt x="638" y="93"/>
                  </a:lnTo>
                  <a:lnTo>
                    <a:pt x="625" y="90"/>
                  </a:lnTo>
                  <a:lnTo>
                    <a:pt x="613" y="87"/>
                  </a:lnTo>
                  <a:lnTo>
                    <a:pt x="602" y="87"/>
                  </a:lnTo>
                  <a:lnTo>
                    <a:pt x="602" y="87"/>
                  </a:lnTo>
                  <a:close/>
                  <a:moveTo>
                    <a:pt x="503" y="58"/>
                  </a:moveTo>
                  <a:lnTo>
                    <a:pt x="503" y="58"/>
                  </a:lnTo>
                  <a:lnTo>
                    <a:pt x="483" y="71"/>
                  </a:lnTo>
                  <a:lnTo>
                    <a:pt x="461" y="84"/>
                  </a:lnTo>
                  <a:lnTo>
                    <a:pt x="440" y="96"/>
                  </a:lnTo>
                  <a:lnTo>
                    <a:pt x="417" y="109"/>
                  </a:lnTo>
                  <a:lnTo>
                    <a:pt x="395" y="120"/>
                  </a:lnTo>
                  <a:lnTo>
                    <a:pt x="371" y="130"/>
                  </a:lnTo>
                  <a:lnTo>
                    <a:pt x="347" y="141"/>
                  </a:lnTo>
                  <a:lnTo>
                    <a:pt x="322" y="150"/>
                  </a:lnTo>
                  <a:lnTo>
                    <a:pt x="322" y="150"/>
                  </a:lnTo>
                  <a:lnTo>
                    <a:pt x="304" y="162"/>
                  </a:lnTo>
                  <a:lnTo>
                    <a:pt x="284" y="174"/>
                  </a:lnTo>
                  <a:lnTo>
                    <a:pt x="244" y="198"/>
                  </a:lnTo>
                  <a:lnTo>
                    <a:pt x="203" y="220"/>
                  </a:lnTo>
                  <a:lnTo>
                    <a:pt x="183" y="232"/>
                  </a:lnTo>
                  <a:lnTo>
                    <a:pt x="164" y="244"/>
                  </a:lnTo>
                  <a:lnTo>
                    <a:pt x="164" y="244"/>
                  </a:lnTo>
                  <a:lnTo>
                    <a:pt x="186" y="255"/>
                  </a:lnTo>
                  <a:lnTo>
                    <a:pt x="207" y="265"/>
                  </a:lnTo>
                  <a:lnTo>
                    <a:pt x="231" y="275"/>
                  </a:lnTo>
                  <a:lnTo>
                    <a:pt x="255" y="283"/>
                  </a:lnTo>
                  <a:lnTo>
                    <a:pt x="255" y="283"/>
                  </a:lnTo>
                  <a:lnTo>
                    <a:pt x="254" y="279"/>
                  </a:lnTo>
                  <a:lnTo>
                    <a:pt x="252" y="277"/>
                  </a:lnTo>
                  <a:lnTo>
                    <a:pt x="251" y="274"/>
                  </a:lnTo>
                  <a:lnTo>
                    <a:pt x="252" y="271"/>
                  </a:lnTo>
                  <a:lnTo>
                    <a:pt x="252" y="271"/>
                  </a:lnTo>
                  <a:lnTo>
                    <a:pt x="294" y="247"/>
                  </a:lnTo>
                  <a:lnTo>
                    <a:pt x="335" y="225"/>
                  </a:lnTo>
                  <a:lnTo>
                    <a:pt x="418" y="178"/>
                  </a:lnTo>
                  <a:lnTo>
                    <a:pt x="460" y="156"/>
                  </a:lnTo>
                  <a:lnTo>
                    <a:pt x="500" y="131"/>
                  </a:lnTo>
                  <a:lnTo>
                    <a:pt x="539" y="107"/>
                  </a:lnTo>
                  <a:lnTo>
                    <a:pt x="578" y="81"/>
                  </a:lnTo>
                  <a:lnTo>
                    <a:pt x="578" y="81"/>
                  </a:lnTo>
                  <a:lnTo>
                    <a:pt x="560" y="77"/>
                  </a:lnTo>
                  <a:lnTo>
                    <a:pt x="540" y="70"/>
                  </a:lnTo>
                  <a:lnTo>
                    <a:pt x="503" y="58"/>
                  </a:lnTo>
                  <a:lnTo>
                    <a:pt x="503" y="58"/>
                  </a:lnTo>
                  <a:close/>
                  <a:moveTo>
                    <a:pt x="408" y="28"/>
                  </a:moveTo>
                  <a:lnTo>
                    <a:pt x="408" y="28"/>
                  </a:lnTo>
                  <a:lnTo>
                    <a:pt x="378" y="40"/>
                  </a:lnTo>
                  <a:lnTo>
                    <a:pt x="349" y="53"/>
                  </a:lnTo>
                  <a:lnTo>
                    <a:pt x="321" y="66"/>
                  </a:lnTo>
                  <a:lnTo>
                    <a:pt x="292" y="79"/>
                  </a:lnTo>
                  <a:lnTo>
                    <a:pt x="292" y="79"/>
                  </a:lnTo>
                  <a:lnTo>
                    <a:pt x="270" y="87"/>
                  </a:lnTo>
                  <a:lnTo>
                    <a:pt x="248" y="95"/>
                  </a:lnTo>
                  <a:lnTo>
                    <a:pt x="226" y="104"/>
                  </a:lnTo>
                  <a:lnTo>
                    <a:pt x="204" y="112"/>
                  </a:lnTo>
                  <a:lnTo>
                    <a:pt x="204" y="112"/>
                  </a:lnTo>
                  <a:lnTo>
                    <a:pt x="198" y="117"/>
                  </a:lnTo>
                  <a:lnTo>
                    <a:pt x="190" y="123"/>
                  </a:lnTo>
                  <a:lnTo>
                    <a:pt x="184" y="128"/>
                  </a:lnTo>
                  <a:lnTo>
                    <a:pt x="176" y="132"/>
                  </a:lnTo>
                  <a:lnTo>
                    <a:pt x="176" y="132"/>
                  </a:lnTo>
                  <a:lnTo>
                    <a:pt x="119" y="161"/>
                  </a:lnTo>
                  <a:lnTo>
                    <a:pt x="63" y="190"/>
                  </a:lnTo>
                  <a:lnTo>
                    <a:pt x="63" y="190"/>
                  </a:lnTo>
                  <a:lnTo>
                    <a:pt x="72" y="198"/>
                  </a:lnTo>
                  <a:lnTo>
                    <a:pt x="81" y="204"/>
                  </a:lnTo>
                  <a:lnTo>
                    <a:pt x="92" y="210"/>
                  </a:lnTo>
                  <a:lnTo>
                    <a:pt x="103" y="215"/>
                  </a:lnTo>
                  <a:lnTo>
                    <a:pt x="125" y="225"/>
                  </a:lnTo>
                  <a:lnTo>
                    <a:pt x="136" y="230"/>
                  </a:lnTo>
                  <a:lnTo>
                    <a:pt x="146" y="235"/>
                  </a:lnTo>
                  <a:lnTo>
                    <a:pt x="146" y="235"/>
                  </a:lnTo>
                  <a:lnTo>
                    <a:pt x="173" y="221"/>
                  </a:lnTo>
                  <a:lnTo>
                    <a:pt x="200" y="206"/>
                  </a:lnTo>
                  <a:lnTo>
                    <a:pt x="252" y="174"/>
                  </a:lnTo>
                  <a:lnTo>
                    <a:pt x="279" y="159"/>
                  </a:lnTo>
                  <a:lnTo>
                    <a:pt x="306" y="144"/>
                  </a:lnTo>
                  <a:lnTo>
                    <a:pt x="334" y="132"/>
                  </a:lnTo>
                  <a:lnTo>
                    <a:pt x="349" y="126"/>
                  </a:lnTo>
                  <a:lnTo>
                    <a:pt x="363" y="122"/>
                  </a:lnTo>
                  <a:lnTo>
                    <a:pt x="363" y="122"/>
                  </a:lnTo>
                  <a:lnTo>
                    <a:pt x="378" y="113"/>
                  </a:lnTo>
                  <a:lnTo>
                    <a:pt x="393" y="105"/>
                  </a:lnTo>
                  <a:lnTo>
                    <a:pt x="423" y="89"/>
                  </a:lnTo>
                  <a:lnTo>
                    <a:pt x="454" y="72"/>
                  </a:lnTo>
                  <a:lnTo>
                    <a:pt x="468" y="65"/>
                  </a:lnTo>
                  <a:lnTo>
                    <a:pt x="483" y="55"/>
                  </a:lnTo>
                  <a:lnTo>
                    <a:pt x="483" y="55"/>
                  </a:lnTo>
                  <a:lnTo>
                    <a:pt x="484" y="53"/>
                  </a:lnTo>
                  <a:lnTo>
                    <a:pt x="484" y="52"/>
                  </a:lnTo>
                  <a:lnTo>
                    <a:pt x="484" y="50"/>
                  </a:lnTo>
                  <a:lnTo>
                    <a:pt x="484" y="50"/>
                  </a:lnTo>
                  <a:lnTo>
                    <a:pt x="462" y="45"/>
                  </a:lnTo>
                  <a:lnTo>
                    <a:pt x="444" y="39"/>
                  </a:lnTo>
                  <a:lnTo>
                    <a:pt x="426" y="33"/>
                  </a:lnTo>
                  <a:lnTo>
                    <a:pt x="408" y="28"/>
                  </a:lnTo>
                  <a:lnTo>
                    <a:pt x="408" y="28"/>
                  </a:lnTo>
                  <a:close/>
                  <a:moveTo>
                    <a:pt x="295" y="41"/>
                  </a:moveTo>
                  <a:lnTo>
                    <a:pt x="295" y="41"/>
                  </a:lnTo>
                  <a:lnTo>
                    <a:pt x="293" y="41"/>
                  </a:lnTo>
                  <a:lnTo>
                    <a:pt x="291" y="40"/>
                  </a:lnTo>
                  <a:lnTo>
                    <a:pt x="287" y="39"/>
                  </a:lnTo>
                  <a:lnTo>
                    <a:pt x="287" y="39"/>
                  </a:lnTo>
                  <a:lnTo>
                    <a:pt x="279" y="41"/>
                  </a:lnTo>
                  <a:lnTo>
                    <a:pt x="272" y="45"/>
                  </a:lnTo>
                  <a:lnTo>
                    <a:pt x="255" y="52"/>
                  </a:lnTo>
                  <a:lnTo>
                    <a:pt x="255" y="52"/>
                  </a:lnTo>
                  <a:lnTo>
                    <a:pt x="232" y="61"/>
                  </a:lnTo>
                  <a:lnTo>
                    <a:pt x="212" y="69"/>
                  </a:lnTo>
                  <a:lnTo>
                    <a:pt x="193" y="78"/>
                  </a:lnTo>
                  <a:lnTo>
                    <a:pt x="173" y="85"/>
                  </a:lnTo>
                  <a:lnTo>
                    <a:pt x="173" y="85"/>
                  </a:lnTo>
                  <a:lnTo>
                    <a:pt x="163" y="89"/>
                  </a:lnTo>
                  <a:lnTo>
                    <a:pt x="153" y="92"/>
                  </a:lnTo>
                  <a:lnTo>
                    <a:pt x="143" y="95"/>
                  </a:lnTo>
                  <a:lnTo>
                    <a:pt x="134" y="98"/>
                  </a:lnTo>
                  <a:lnTo>
                    <a:pt x="134" y="98"/>
                  </a:lnTo>
                  <a:lnTo>
                    <a:pt x="124" y="104"/>
                  </a:lnTo>
                  <a:lnTo>
                    <a:pt x="114" y="110"/>
                  </a:lnTo>
                  <a:lnTo>
                    <a:pt x="106" y="116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72" y="132"/>
                  </a:lnTo>
                  <a:lnTo>
                    <a:pt x="60" y="139"/>
                  </a:lnTo>
                  <a:lnTo>
                    <a:pt x="50" y="144"/>
                  </a:lnTo>
                  <a:lnTo>
                    <a:pt x="50" y="144"/>
                  </a:lnTo>
                  <a:lnTo>
                    <a:pt x="43" y="149"/>
                  </a:lnTo>
                  <a:lnTo>
                    <a:pt x="34" y="152"/>
                  </a:lnTo>
                  <a:lnTo>
                    <a:pt x="28" y="156"/>
                  </a:lnTo>
                  <a:lnTo>
                    <a:pt x="24" y="158"/>
                  </a:lnTo>
                  <a:lnTo>
                    <a:pt x="21" y="162"/>
                  </a:lnTo>
                  <a:lnTo>
                    <a:pt x="21" y="162"/>
                  </a:lnTo>
                  <a:lnTo>
                    <a:pt x="25" y="169"/>
                  </a:lnTo>
                  <a:lnTo>
                    <a:pt x="30" y="174"/>
                  </a:lnTo>
                  <a:lnTo>
                    <a:pt x="36" y="178"/>
                  </a:lnTo>
                  <a:lnTo>
                    <a:pt x="45" y="182"/>
                  </a:lnTo>
                  <a:lnTo>
                    <a:pt x="45" y="182"/>
                  </a:lnTo>
                  <a:lnTo>
                    <a:pt x="81" y="164"/>
                  </a:lnTo>
                  <a:lnTo>
                    <a:pt x="122" y="143"/>
                  </a:lnTo>
                  <a:lnTo>
                    <a:pt x="201" y="100"/>
                  </a:lnTo>
                  <a:lnTo>
                    <a:pt x="201" y="100"/>
                  </a:lnTo>
                  <a:lnTo>
                    <a:pt x="225" y="89"/>
                  </a:lnTo>
                  <a:lnTo>
                    <a:pt x="248" y="79"/>
                  </a:lnTo>
                  <a:lnTo>
                    <a:pt x="296" y="61"/>
                  </a:lnTo>
                  <a:lnTo>
                    <a:pt x="320" y="52"/>
                  </a:lnTo>
                  <a:lnTo>
                    <a:pt x="342" y="43"/>
                  </a:lnTo>
                  <a:lnTo>
                    <a:pt x="364" y="31"/>
                  </a:lnTo>
                  <a:lnTo>
                    <a:pt x="373" y="25"/>
                  </a:lnTo>
                  <a:lnTo>
                    <a:pt x="383" y="18"/>
                  </a:lnTo>
                  <a:lnTo>
                    <a:pt x="383" y="18"/>
                  </a:lnTo>
                  <a:lnTo>
                    <a:pt x="370" y="18"/>
                  </a:lnTo>
                  <a:lnTo>
                    <a:pt x="360" y="20"/>
                  </a:lnTo>
                  <a:lnTo>
                    <a:pt x="349" y="22"/>
                  </a:lnTo>
                  <a:lnTo>
                    <a:pt x="338" y="25"/>
                  </a:lnTo>
                  <a:lnTo>
                    <a:pt x="317" y="34"/>
                  </a:lnTo>
                  <a:lnTo>
                    <a:pt x="307" y="38"/>
                  </a:lnTo>
                  <a:lnTo>
                    <a:pt x="295" y="41"/>
                  </a:lnTo>
                  <a:lnTo>
                    <a:pt x="295" y="41"/>
                  </a:lnTo>
                  <a:close/>
                </a:path>
              </a:pathLst>
            </a:cu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Freeform 125"/>
            <p:cNvSpPr/>
            <p:nvPr/>
          </p:nvSpPr>
          <p:spPr bwMode="auto">
            <a:xfrm>
              <a:off x="6373813" y="2325688"/>
              <a:ext cx="15875" cy="1905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0" y="38"/>
                </a:cxn>
                <a:cxn ang="0">
                  <a:pos x="0" y="32"/>
                </a:cxn>
                <a:cxn ang="0">
                  <a:pos x="4" y="26"/>
                </a:cxn>
                <a:cxn ang="0">
                  <a:pos x="7" y="21"/>
                </a:cxn>
                <a:cxn ang="0">
                  <a:pos x="12" y="15"/>
                </a:cxn>
                <a:cxn ang="0">
                  <a:pos x="23" y="7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1" y="7"/>
                </a:cxn>
                <a:cxn ang="0">
                  <a:pos x="29" y="13"/>
                </a:cxn>
                <a:cxn ang="0">
                  <a:pos x="26" y="17"/>
                </a:cxn>
                <a:cxn ang="0">
                  <a:pos x="22" y="23"/>
                </a:cxn>
                <a:cxn ang="0">
                  <a:pos x="11" y="31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32" h="38">
                  <a:moveTo>
                    <a:pt x="0" y="38"/>
                  </a:moveTo>
                  <a:lnTo>
                    <a:pt x="0" y="38"/>
                  </a:lnTo>
                  <a:lnTo>
                    <a:pt x="0" y="32"/>
                  </a:lnTo>
                  <a:lnTo>
                    <a:pt x="4" y="26"/>
                  </a:lnTo>
                  <a:lnTo>
                    <a:pt x="7" y="21"/>
                  </a:lnTo>
                  <a:lnTo>
                    <a:pt x="12" y="15"/>
                  </a:lnTo>
                  <a:lnTo>
                    <a:pt x="23" y="7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1" y="7"/>
                  </a:lnTo>
                  <a:lnTo>
                    <a:pt x="29" y="13"/>
                  </a:lnTo>
                  <a:lnTo>
                    <a:pt x="26" y="17"/>
                  </a:lnTo>
                  <a:lnTo>
                    <a:pt x="22" y="23"/>
                  </a:lnTo>
                  <a:lnTo>
                    <a:pt x="11" y="3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Freeform 126"/>
            <p:cNvSpPr>
              <a:spLocks noEditPoints="1"/>
            </p:cNvSpPr>
            <p:nvPr/>
          </p:nvSpPr>
          <p:spPr bwMode="auto">
            <a:xfrm>
              <a:off x="6237288" y="2035175"/>
              <a:ext cx="817563" cy="560388"/>
            </a:xfrm>
            <a:custGeom>
              <a:avLst/>
              <a:gdLst/>
              <a:ahLst/>
              <a:cxnLst>
                <a:cxn ang="0">
                  <a:pos x="91" y="444"/>
                </a:cxn>
                <a:cxn ang="0">
                  <a:pos x="627" y="160"/>
                </a:cxn>
                <a:cxn ang="0">
                  <a:pos x="1233" y="59"/>
                </a:cxn>
                <a:cxn ang="0">
                  <a:pos x="1522" y="331"/>
                </a:cxn>
                <a:cxn ang="0">
                  <a:pos x="1023" y="693"/>
                </a:cxn>
                <a:cxn ang="0">
                  <a:pos x="734" y="978"/>
                </a:cxn>
                <a:cxn ang="0">
                  <a:pos x="458" y="947"/>
                </a:cxn>
                <a:cxn ang="0">
                  <a:pos x="44" y="670"/>
                </a:cxn>
                <a:cxn ang="0">
                  <a:pos x="1404" y="260"/>
                </a:cxn>
                <a:cxn ang="0">
                  <a:pos x="1033" y="662"/>
                </a:cxn>
                <a:cxn ang="0">
                  <a:pos x="1508" y="310"/>
                </a:cxn>
                <a:cxn ang="0">
                  <a:pos x="1513" y="172"/>
                </a:cxn>
                <a:cxn ang="0">
                  <a:pos x="1082" y="33"/>
                </a:cxn>
                <a:cxn ang="0">
                  <a:pos x="798" y="417"/>
                </a:cxn>
                <a:cxn ang="0">
                  <a:pos x="1519" y="172"/>
                </a:cxn>
                <a:cxn ang="0">
                  <a:pos x="873" y="810"/>
                </a:cxn>
                <a:cxn ang="0">
                  <a:pos x="836" y="624"/>
                </a:cxn>
                <a:cxn ang="0">
                  <a:pos x="854" y="662"/>
                </a:cxn>
                <a:cxn ang="0">
                  <a:pos x="782" y="603"/>
                </a:cxn>
                <a:cxn ang="0">
                  <a:pos x="705" y="720"/>
                </a:cxn>
                <a:cxn ang="0">
                  <a:pos x="828" y="779"/>
                </a:cxn>
                <a:cxn ang="0">
                  <a:pos x="601" y="867"/>
                </a:cxn>
                <a:cxn ang="0">
                  <a:pos x="545" y="584"/>
                </a:cxn>
                <a:cxn ang="0">
                  <a:pos x="556" y="690"/>
                </a:cxn>
                <a:cxn ang="0">
                  <a:pos x="697" y="704"/>
                </a:cxn>
                <a:cxn ang="0">
                  <a:pos x="601" y="702"/>
                </a:cxn>
                <a:cxn ang="0">
                  <a:pos x="537" y="841"/>
                </a:cxn>
                <a:cxn ang="0">
                  <a:pos x="664" y="775"/>
                </a:cxn>
                <a:cxn ang="0">
                  <a:pos x="589" y="877"/>
                </a:cxn>
                <a:cxn ang="0">
                  <a:pos x="488" y="818"/>
                </a:cxn>
                <a:cxn ang="0">
                  <a:pos x="326" y="777"/>
                </a:cxn>
                <a:cxn ang="0">
                  <a:pos x="227" y="667"/>
                </a:cxn>
                <a:cxn ang="0">
                  <a:pos x="119" y="605"/>
                </a:cxn>
                <a:cxn ang="0">
                  <a:pos x="626" y="1015"/>
                </a:cxn>
                <a:cxn ang="0">
                  <a:pos x="407" y="572"/>
                </a:cxn>
                <a:cxn ang="0">
                  <a:pos x="555" y="867"/>
                </a:cxn>
                <a:cxn ang="0">
                  <a:pos x="475" y="895"/>
                </a:cxn>
                <a:cxn ang="0">
                  <a:pos x="448" y="765"/>
                </a:cxn>
                <a:cxn ang="0">
                  <a:pos x="475" y="724"/>
                </a:cxn>
                <a:cxn ang="0">
                  <a:pos x="478" y="644"/>
                </a:cxn>
                <a:cxn ang="0">
                  <a:pos x="388" y="727"/>
                </a:cxn>
                <a:cxn ang="0">
                  <a:pos x="420" y="525"/>
                </a:cxn>
                <a:cxn ang="0">
                  <a:pos x="288" y="489"/>
                </a:cxn>
                <a:cxn ang="0">
                  <a:pos x="435" y="623"/>
                </a:cxn>
                <a:cxn ang="0">
                  <a:pos x="367" y="621"/>
                </a:cxn>
                <a:cxn ang="0">
                  <a:pos x="330" y="617"/>
                </a:cxn>
                <a:cxn ang="0">
                  <a:pos x="430" y="628"/>
                </a:cxn>
                <a:cxn ang="0">
                  <a:pos x="332" y="799"/>
                </a:cxn>
                <a:cxn ang="0">
                  <a:pos x="246" y="345"/>
                </a:cxn>
                <a:cxn ang="0">
                  <a:pos x="306" y="435"/>
                </a:cxn>
                <a:cxn ang="0">
                  <a:pos x="230" y="535"/>
                </a:cxn>
                <a:cxn ang="0">
                  <a:pos x="219" y="562"/>
                </a:cxn>
                <a:cxn ang="0">
                  <a:pos x="230" y="610"/>
                </a:cxn>
                <a:cxn ang="0">
                  <a:pos x="334" y="579"/>
                </a:cxn>
                <a:cxn ang="0">
                  <a:pos x="292" y="665"/>
                </a:cxn>
                <a:cxn ang="0">
                  <a:pos x="147" y="455"/>
                </a:cxn>
                <a:cxn ang="0">
                  <a:pos x="91" y="480"/>
                </a:cxn>
                <a:cxn ang="0">
                  <a:pos x="167" y="500"/>
                </a:cxn>
                <a:cxn ang="0">
                  <a:pos x="155" y="501"/>
                </a:cxn>
                <a:cxn ang="0">
                  <a:pos x="158" y="585"/>
                </a:cxn>
                <a:cxn ang="0">
                  <a:pos x="82" y="516"/>
                </a:cxn>
              </a:cxnLst>
              <a:rect l="0" t="0" r="r" b="b"/>
              <a:pathLst>
                <a:path w="1545" h="1058">
                  <a:moveTo>
                    <a:pt x="96" y="538"/>
                  </a:moveTo>
                  <a:lnTo>
                    <a:pt x="96" y="538"/>
                  </a:lnTo>
                  <a:lnTo>
                    <a:pt x="90" y="537"/>
                  </a:lnTo>
                  <a:lnTo>
                    <a:pt x="85" y="537"/>
                  </a:lnTo>
                  <a:lnTo>
                    <a:pt x="72" y="539"/>
                  </a:lnTo>
                  <a:lnTo>
                    <a:pt x="60" y="542"/>
                  </a:lnTo>
                  <a:lnTo>
                    <a:pt x="49" y="546"/>
                  </a:lnTo>
                  <a:lnTo>
                    <a:pt x="36" y="549"/>
                  </a:lnTo>
                  <a:lnTo>
                    <a:pt x="24" y="552"/>
                  </a:lnTo>
                  <a:lnTo>
                    <a:pt x="19" y="552"/>
                  </a:lnTo>
                  <a:lnTo>
                    <a:pt x="13" y="552"/>
                  </a:lnTo>
                  <a:lnTo>
                    <a:pt x="7" y="550"/>
                  </a:lnTo>
                  <a:lnTo>
                    <a:pt x="1" y="547"/>
                  </a:lnTo>
                  <a:lnTo>
                    <a:pt x="1" y="547"/>
                  </a:lnTo>
                  <a:lnTo>
                    <a:pt x="1" y="542"/>
                  </a:lnTo>
                  <a:lnTo>
                    <a:pt x="3" y="535"/>
                  </a:lnTo>
                  <a:lnTo>
                    <a:pt x="5" y="531"/>
                  </a:lnTo>
                  <a:lnTo>
                    <a:pt x="7" y="527"/>
                  </a:lnTo>
                  <a:lnTo>
                    <a:pt x="9" y="524"/>
                  </a:lnTo>
                  <a:lnTo>
                    <a:pt x="12" y="522"/>
                  </a:lnTo>
                  <a:lnTo>
                    <a:pt x="20" y="517"/>
                  </a:lnTo>
                  <a:lnTo>
                    <a:pt x="20" y="517"/>
                  </a:lnTo>
                  <a:lnTo>
                    <a:pt x="25" y="509"/>
                  </a:lnTo>
                  <a:lnTo>
                    <a:pt x="31" y="500"/>
                  </a:lnTo>
                  <a:lnTo>
                    <a:pt x="45" y="485"/>
                  </a:lnTo>
                  <a:lnTo>
                    <a:pt x="60" y="471"/>
                  </a:lnTo>
                  <a:lnTo>
                    <a:pt x="75" y="458"/>
                  </a:lnTo>
                  <a:lnTo>
                    <a:pt x="91" y="444"/>
                  </a:lnTo>
                  <a:lnTo>
                    <a:pt x="106" y="431"/>
                  </a:lnTo>
                  <a:lnTo>
                    <a:pt x="113" y="423"/>
                  </a:lnTo>
                  <a:lnTo>
                    <a:pt x="119" y="414"/>
                  </a:lnTo>
                  <a:lnTo>
                    <a:pt x="125" y="406"/>
                  </a:lnTo>
                  <a:lnTo>
                    <a:pt x="130" y="396"/>
                  </a:lnTo>
                  <a:lnTo>
                    <a:pt x="130" y="396"/>
                  </a:lnTo>
                  <a:lnTo>
                    <a:pt x="135" y="394"/>
                  </a:lnTo>
                  <a:lnTo>
                    <a:pt x="140" y="391"/>
                  </a:lnTo>
                  <a:lnTo>
                    <a:pt x="143" y="388"/>
                  </a:lnTo>
                  <a:lnTo>
                    <a:pt x="147" y="384"/>
                  </a:lnTo>
                  <a:lnTo>
                    <a:pt x="147" y="384"/>
                  </a:lnTo>
                  <a:lnTo>
                    <a:pt x="159" y="381"/>
                  </a:lnTo>
                  <a:lnTo>
                    <a:pt x="171" y="377"/>
                  </a:lnTo>
                  <a:lnTo>
                    <a:pt x="182" y="373"/>
                  </a:lnTo>
                  <a:lnTo>
                    <a:pt x="193" y="367"/>
                  </a:lnTo>
                  <a:lnTo>
                    <a:pt x="215" y="355"/>
                  </a:lnTo>
                  <a:lnTo>
                    <a:pt x="235" y="342"/>
                  </a:lnTo>
                  <a:lnTo>
                    <a:pt x="235" y="342"/>
                  </a:lnTo>
                  <a:lnTo>
                    <a:pt x="227" y="337"/>
                  </a:lnTo>
                  <a:lnTo>
                    <a:pt x="220" y="332"/>
                  </a:lnTo>
                  <a:lnTo>
                    <a:pt x="215" y="326"/>
                  </a:lnTo>
                  <a:lnTo>
                    <a:pt x="210" y="318"/>
                  </a:lnTo>
                  <a:lnTo>
                    <a:pt x="210" y="318"/>
                  </a:lnTo>
                  <a:lnTo>
                    <a:pt x="278" y="295"/>
                  </a:lnTo>
                  <a:lnTo>
                    <a:pt x="347" y="270"/>
                  </a:lnTo>
                  <a:lnTo>
                    <a:pt x="417" y="243"/>
                  </a:lnTo>
                  <a:lnTo>
                    <a:pt x="487" y="215"/>
                  </a:lnTo>
                  <a:lnTo>
                    <a:pt x="627" y="160"/>
                  </a:lnTo>
                  <a:lnTo>
                    <a:pt x="697" y="132"/>
                  </a:lnTo>
                  <a:lnTo>
                    <a:pt x="766" y="105"/>
                  </a:lnTo>
                  <a:lnTo>
                    <a:pt x="766" y="105"/>
                  </a:lnTo>
                  <a:lnTo>
                    <a:pt x="829" y="83"/>
                  </a:lnTo>
                  <a:lnTo>
                    <a:pt x="894" y="61"/>
                  </a:lnTo>
                  <a:lnTo>
                    <a:pt x="1026" y="19"/>
                  </a:lnTo>
                  <a:lnTo>
                    <a:pt x="1026" y="19"/>
                  </a:lnTo>
                  <a:lnTo>
                    <a:pt x="1052" y="13"/>
                  </a:lnTo>
                  <a:lnTo>
                    <a:pt x="1064" y="8"/>
                  </a:lnTo>
                  <a:lnTo>
                    <a:pt x="1069" y="4"/>
                  </a:lnTo>
                  <a:lnTo>
                    <a:pt x="1074" y="0"/>
                  </a:lnTo>
                  <a:lnTo>
                    <a:pt x="1074" y="0"/>
                  </a:lnTo>
                  <a:lnTo>
                    <a:pt x="1074" y="1"/>
                  </a:lnTo>
                  <a:lnTo>
                    <a:pt x="1075" y="2"/>
                  </a:lnTo>
                  <a:lnTo>
                    <a:pt x="1079" y="3"/>
                  </a:lnTo>
                  <a:lnTo>
                    <a:pt x="1081" y="4"/>
                  </a:lnTo>
                  <a:lnTo>
                    <a:pt x="1081" y="5"/>
                  </a:lnTo>
                  <a:lnTo>
                    <a:pt x="1081" y="8"/>
                  </a:lnTo>
                  <a:lnTo>
                    <a:pt x="1081" y="8"/>
                  </a:lnTo>
                  <a:lnTo>
                    <a:pt x="1084" y="4"/>
                  </a:lnTo>
                  <a:lnTo>
                    <a:pt x="1087" y="4"/>
                  </a:lnTo>
                  <a:lnTo>
                    <a:pt x="1099" y="3"/>
                  </a:lnTo>
                  <a:lnTo>
                    <a:pt x="1099" y="3"/>
                  </a:lnTo>
                  <a:lnTo>
                    <a:pt x="1109" y="10"/>
                  </a:lnTo>
                  <a:lnTo>
                    <a:pt x="1113" y="13"/>
                  </a:lnTo>
                  <a:lnTo>
                    <a:pt x="1116" y="18"/>
                  </a:lnTo>
                  <a:lnTo>
                    <a:pt x="1116" y="18"/>
                  </a:lnTo>
                  <a:lnTo>
                    <a:pt x="1233" y="59"/>
                  </a:lnTo>
                  <a:lnTo>
                    <a:pt x="1263" y="70"/>
                  </a:lnTo>
                  <a:lnTo>
                    <a:pt x="1291" y="78"/>
                  </a:lnTo>
                  <a:lnTo>
                    <a:pt x="1320" y="86"/>
                  </a:lnTo>
                  <a:lnTo>
                    <a:pt x="1346" y="92"/>
                  </a:lnTo>
                  <a:lnTo>
                    <a:pt x="1346" y="92"/>
                  </a:lnTo>
                  <a:lnTo>
                    <a:pt x="1391" y="110"/>
                  </a:lnTo>
                  <a:lnTo>
                    <a:pt x="1436" y="128"/>
                  </a:lnTo>
                  <a:lnTo>
                    <a:pt x="1460" y="136"/>
                  </a:lnTo>
                  <a:lnTo>
                    <a:pt x="1482" y="144"/>
                  </a:lnTo>
                  <a:lnTo>
                    <a:pt x="1506" y="151"/>
                  </a:lnTo>
                  <a:lnTo>
                    <a:pt x="1530" y="156"/>
                  </a:lnTo>
                  <a:lnTo>
                    <a:pt x="1530" y="156"/>
                  </a:lnTo>
                  <a:lnTo>
                    <a:pt x="1532" y="160"/>
                  </a:lnTo>
                  <a:lnTo>
                    <a:pt x="1534" y="161"/>
                  </a:lnTo>
                  <a:lnTo>
                    <a:pt x="1538" y="164"/>
                  </a:lnTo>
                  <a:lnTo>
                    <a:pt x="1542" y="167"/>
                  </a:lnTo>
                  <a:lnTo>
                    <a:pt x="1544" y="170"/>
                  </a:lnTo>
                  <a:lnTo>
                    <a:pt x="1545" y="172"/>
                  </a:lnTo>
                  <a:lnTo>
                    <a:pt x="1545" y="172"/>
                  </a:lnTo>
                  <a:lnTo>
                    <a:pt x="1539" y="211"/>
                  </a:lnTo>
                  <a:lnTo>
                    <a:pt x="1536" y="245"/>
                  </a:lnTo>
                  <a:lnTo>
                    <a:pt x="1533" y="280"/>
                  </a:lnTo>
                  <a:lnTo>
                    <a:pt x="1530" y="317"/>
                  </a:lnTo>
                  <a:lnTo>
                    <a:pt x="1530" y="317"/>
                  </a:lnTo>
                  <a:lnTo>
                    <a:pt x="1527" y="319"/>
                  </a:lnTo>
                  <a:lnTo>
                    <a:pt x="1525" y="322"/>
                  </a:lnTo>
                  <a:lnTo>
                    <a:pt x="1522" y="331"/>
                  </a:lnTo>
                  <a:lnTo>
                    <a:pt x="1522" y="331"/>
                  </a:lnTo>
                  <a:lnTo>
                    <a:pt x="1520" y="331"/>
                  </a:lnTo>
                  <a:lnTo>
                    <a:pt x="1518" y="331"/>
                  </a:lnTo>
                  <a:lnTo>
                    <a:pt x="1518" y="332"/>
                  </a:lnTo>
                  <a:lnTo>
                    <a:pt x="1519" y="333"/>
                  </a:lnTo>
                  <a:lnTo>
                    <a:pt x="1519" y="333"/>
                  </a:lnTo>
                  <a:lnTo>
                    <a:pt x="1510" y="335"/>
                  </a:lnTo>
                  <a:lnTo>
                    <a:pt x="1504" y="338"/>
                  </a:lnTo>
                  <a:lnTo>
                    <a:pt x="1496" y="344"/>
                  </a:lnTo>
                  <a:lnTo>
                    <a:pt x="1488" y="350"/>
                  </a:lnTo>
                  <a:lnTo>
                    <a:pt x="1488" y="350"/>
                  </a:lnTo>
                  <a:lnTo>
                    <a:pt x="1473" y="358"/>
                  </a:lnTo>
                  <a:lnTo>
                    <a:pt x="1458" y="366"/>
                  </a:lnTo>
                  <a:lnTo>
                    <a:pt x="1443" y="376"/>
                  </a:lnTo>
                  <a:lnTo>
                    <a:pt x="1429" y="386"/>
                  </a:lnTo>
                  <a:lnTo>
                    <a:pt x="1372" y="427"/>
                  </a:lnTo>
                  <a:lnTo>
                    <a:pt x="1372" y="427"/>
                  </a:lnTo>
                  <a:lnTo>
                    <a:pt x="1288" y="487"/>
                  </a:lnTo>
                  <a:lnTo>
                    <a:pt x="1204" y="549"/>
                  </a:lnTo>
                  <a:lnTo>
                    <a:pt x="1121" y="613"/>
                  </a:lnTo>
                  <a:lnTo>
                    <a:pt x="1040" y="678"/>
                  </a:lnTo>
                  <a:lnTo>
                    <a:pt x="1040" y="678"/>
                  </a:lnTo>
                  <a:lnTo>
                    <a:pt x="1036" y="685"/>
                  </a:lnTo>
                  <a:lnTo>
                    <a:pt x="1034" y="689"/>
                  </a:lnTo>
                  <a:lnTo>
                    <a:pt x="1031" y="692"/>
                  </a:lnTo>
                  <a:lnTo>
                    <a:pt x="1031" y="692"/>
                  </a:lnTo>
                  <a:lnTo>
                    <a:pt x="1028" y="693"/>
                  </a:lnTo>
                  <a:lnTo>
                    <a:pt x="1026" y="693"/>
                  </a:lnTo>
                  <a:lnTo>
                    <a:pt x="1023" y="693"/>
                  </a:lnTo>
                  <a:lnTo>
                    <a:pt x="1021" y="695"/>
                  </a:lnTo>
                  <a:lnTo>
                    <a:pt x="1021" y="695"/>
                  </a:lnTo>
                  <a:lnTo>
                    <a:pt x="964" y="745"/>
                  </a:lnTo>
                  <a:lnTo>
                    <a:pt x="906" y="795"/>
                  </a:lnTo>
                  <a:lnTo>
                    <a:pt x="906" y="795"/>
                  </a:lnTo>
                  <a:lnTo>
                    <a:pt x="888" y="812"/>
                  </a:lnTo>
                  <a:lnTo>
                    <a:pt x="878" y="820"/>
                  </a:lnTo>
                  <a:lnTo>
                    <a:pt x="871" y="830"/>
                  </a:lnTo>
                  <a:lnTo>
                    <a:pt x="871" y="830"/>
                  </a:lnTo>
                  <a:lnTo>
                    <a:pt x="861" y="833"/>
                  </a:lnTo>
                  <a:lnTo>
                    <a:pt x="852" y="837"/>
                  </a:lnTo>
                  <a:lnTo>
                    <a:pt x="843" y="842"/>
                  </a:lnTo>
                  <a:lnTo>
                    <a:pt x="834" y="846"/>
                  </a:lnTo>
                  <a:lnTo>
                    <a:pt x="819" y="858"/>
                  </a:lnTo>
                  <a:lnTo>
                    <a:pt x="806" y="871"/>
                  </a:lnTo>
                  <a:lnTo>
                    <a:pt x="794" y="885"/>
                  </a:lnTo>
                  <a:lnTo>
                    <a:pt x="782" y="900"/>
                  </a:lnTo>
                  <a:lnTo>
                    <a:pt x="770" y="917"/>
                  </a:lnTo>
                  <a:lnTo>
                    <a:pt x="760" y="934"/>
                  </a:lnTo>
                  <a:lnTo>
                    <a:pt x="760" y="934"/>
                  </a:lnTo>
                  <a:lnTo>
                    <a:pt x="751" y="944"/>
                  </a:lnTo>
                  <a:lnTo>
                    <a:pt x="745" y="955"/>
                  </a:lnTo>
                  <a:lnTo>
                    <a:pt x="745" y="955"/>
                  </a:lnTo>
                  <a:lnTo>
                    <a:pt x="742" y="961"/>
                  </a:lnTo>
                  <a:lnTo>
                    <a:pt x="740" y="967"/>
                  </a:lnTo>
                  <a:lnTo>
                    <a:pt x="738" y="973"/>
                  </a:lnTo>
                  <a:lnTo>
                    <a:pt x="734" y="978"/>
                  </a:lnTo>
                  <a:lnTo>
                    <a:pt x="734" y="978"/>
                  </a:lnTo>
                  <a:lnTo>
                    <a:pt x="727" y="983"/>
                  </a:lnTo>
                  <a:lnTo>
                    <a:pt x="718" y="987"/>
                  </a:lnTo>
                  <a:lnTo>
                    <a:pt x="707" y="992"/>
                  </a:lnTo>
                  <a:lnTo>
                    <a:pt x="695" y="998"/>
                  </a:lnTo>
                  <a:lnTo>
                    <a:pt x="695" y="998"/>
                  </a:lnTo>
                  <a:lnTo>
                    <a:pt x="672" y="1010"/>
                  </a:lnTo>
                  <a:lnTo>
                    <a:pt x="649" y="1020"/>
                  </a:lnTo>
                  <a:lnTo>
                    <a:pt x="649" y="1020"/>
                  </a:lnTo>
                  <a:lnTo>
                    <a:pt x="641" y="1025"/>
                  </a:lnTo>
                  <a:lnTo>
                    <a:pt x="632" y="1030"/>
                  </a:lnTo>
                  <a:lnTo>
                    <a:pt x="618" y="1040"/>
                  </a:lnTo>
                  <a:lnTo>
                    <a:pt x="604" y="1050"/>
                  </a:lnTo>
                  <a:lnTo>
                    <a:pt x="597" y="1055"/>
                  </a:lnTo>
                  <a:lnTo>
                    <a:pt x="588" y="1058"/>
                  </a:lnTo>
                  <a:lnTo>
                    <a:pt x="588" y="1058"/>
                  </a:lnTo>
                  <a:lnTo>
                    <a:pt x="560" y="1032"/>
                  </a:lnTo>
                  <a:lnTo>
                    <a:pt x="534" y="1008"/>
                  </a:lnTo>
                  <a:lnTo>
                    <a:pt x="520" y="996"/>
                  </a:lnTo>
                  <a:lnTo>
                    <a:pt x="506" y="986"/>
                  </a:lnTo>
                  <a:lnTo>
                    <a:pt x="491" y="977"/>
                  </a:lnTo>
                  <a:lnTo>
                    <a:pt x="477" y="969"/>
                  </a:lnTo>
                  <a:lnTo>
                    <a:pt x="477" y="969"/>
                  </a:lnTo>
                  <a:lnTo>
                    <a:pt x="476" y="967"/>
                  </a:lnTo>
                  <a:lnTo>
                    <a:pt x="476" y="965"/>
                  </a:lnTo>
                  <a:lnTo>
                    <a:pt x="475" y="963"/>
                  </a:lnTo>
                  <a:lnTo>
                    <a:pt x="475" y="961"/>
                  </a:lnTo>
                  <a:lnTo>
                    <a:pt x="475" y="961"/>
                  </a:lnTo>
                  <a:lnTo>
                    <a:pt x="458" y="947"/>
                  </a:lnTo>
                  <a:lnTo>
                    <a:pt x="439" y="934"/>
                  </a:lnTo>
                  <a:lnTo>
                    <a:pt x="400" y="909"/>
                  </a:lnTo>
                  <a:lnTo>
                    <a:pt x="400" y="909"/>
                  </a:lnTo>
                  <a:lnTo>
                    <a:pt x="361" y="883"/>
                  </a:lnTo>
                  <a:lnTo>
                    <a:pt x="321" y="856"/>
                  </a:lnTo>
                  <a:lnTo>
                    <a:pt x="321" y="856"/>
                  </a:lnTo>
                  <a:lnTo>
                    <a:pt x="308" y="847"/>
                  </a:lnTo>
                  <a:lnTo>
                    <a:pt x="295" y="840"/>
                  </a:lnTo>
                  <a:lnTo>
                    <a:pt x="283" y="832"/>
                  </a:lnTo>
                  <a:lnTo>
                    <a:pt x="272" y="823"/>
                  </a:lnTo>
                  <a:lnTo>
                    <a:pt x="272" y="823"/>
                  </a:lnTo>
                  <a:lnTo>
                    <a:pt x="266" y="820"/>
                  </a:lnTo>
                  <a:lnTo>
                    <a:pt x="262" y="820"/>
                  </a:lnTo>
                  <a:lnTo>
                    <a:pt x="257" y="820"/>
                  </a:lnTo>
                  <a:lnTo>
                    <a:pt x="257" y="820"/>
                  </a:lnTo>
                  <a:lnTo>
                    <a:pt x="252" y="813"/>
                  </a:lnTo>
                  <a:lnTo>
                    <a:pt x="250" y="810"/>
                  </a:lnTo>
                  <a:lnTo>
                    <a:pt x="247" y="805"/>
                  </a:lnTo>
                  <a:lnTo>
                    <a:pt x="247" y="805"/>
                  </a:lnTo>
                  <a:lnTo>
                    <a:pt x="227" y="795"/>
                  </a:lnTo>
                  <a:lnTo>
                    <a:pt x="207" y="783"/>
                  </a:lnTo>
                  <a:lnTo>
                    <a:pt x="170" y="757"/>
                  </a:lnTo>
                  <a:lnTo>
                    <a:pt x="132" y="730"/>
                  </a:lnTo>
                  <a:lnTo>
                    <a:pt x="95" y="705"/>
                  </a:lnTo>
                  <a:lnTo>
                    <a:pt x="95" y="705"/>
                  </a:lnTo>
                  <a:lnTo>
                    <a:pt x="70" y="686"/>
                  </a:lnTo>
                  <a:lnTo>
                    <a:pt x="57" y="678"/>
                  </a:lnTo>
                  <a:lnTo>
                    <a:pt x="44" y="670"/>
                  </a:lnTo>
                  <a:lnTo>
                    <a:pt x="44" y="670"/>
                  </a:lnTo>
                  <a:lnTo>
                    <a:pt x="39" y="668"/>
                  </a:lnTo>
                  <a:lnTo>
                    <a:pt x="34" y="667"/>
                  </a:lnTo>
                  <a:lnTo>
                    <a:pt x="28" y="666"/>
                  </a:lnTo>
                  <a:lnTo>
                    <a:pt x="23" y="663"/>
                  </a:lnTo>
                  <a:lnTo>
                    <a:pt x="23" y="663"/>
                  </a:lnTo>
                  <a:lnTo>
                    <a:pt x="18" y="659"/>
                  </a:lnTo>
                  <a:lnTo>
                    <a:pt x="13" y="653"/>
                  </a:lnTo>
                  <a:lnTo>
                    <a:pt x="8" y="649"/>
                  </a:lnTo>
                  <a:lnTo>
                    <a:pt x="5" y="647"/>
                  </a:lnTo>
                  <a:lnTo>
                    <a:pt x="1" y="646"/>
                  </a:lnTo>
                  <a:lnTo>
                    <a:pt x="1" y="646"/>
                  </a:lnTo>
                  <a:lnTo>
                    <a:pt x="0" y="639"/>
                  </a:lnTo>
                  <a:lnTo>
                    <a:pt x="1" y="634"/>
                  </a:lnTo>
                  <a:lnTo>
                    <a:pt x="4" y="629"/>
                  </a:lnTo>
                  <a:lnTo>
                    <a:pt x="9" y="622"/>
                  </a:lnTo>
                  <a:lnTo>
                    <a:pt x="9" y="622"/>
                  </a:lnTo>
                  <a:lnTo>
                    <a:pt x="13" y="618"/>
                  </a:lnTo>
                  <a:lnTo>
                    <a:pt x="19" y="613"/>
                  </a:lnTo>
                  <a:lnTo>
                    <a:pt x="31" y="603"/>
                  </a:lnTo>
                  <a:lnTo>
                    <a:pt x="60" y="584"/>
                  </a:lnTo>
                  <a:lnTo>
                    <a:pt x="60" y="584"/>
                  </a:lnTo>
                  <a:lnTo>
                    <a:pt x="72" y="574"/>
                  </a:lnTo>
                  <a:lnTo>
                    <a:pt x="81" y="563"/>
                  </a:lnTo>
                  <a:lnTo>
                    <a:pt x="88" y="552"/>
                  </a:lnTo>
                  <a:lnTo>
                    <a:pt x="96" y="538"/>
                  </a:lnTo>
                  <a:lnTo>
                    <a:pt x="96" y="538"/>
                  </a:lnTo>
                  <a:close/>
                  <a:moveTo>
                    <a:pt x="1404" y="260"/>
                  </a:moveTo>
                  <a:lnTo>
                    <a:pt x="1404" y="260"/>
                  </a:lnTo>
                  <a:lnTo>
                    <a:pt x="1379" y="273"/>
                  </a:lnTo>
                  <a:lnTo>
                    <a:pt x="1355" y="287"/>
                  </a:lnTo>
                  <a:lnTo>
                    <a:pt x="1331" y="302"/>
                  </a:lnTo>
                  <a:lnTo>
                    <a:pt x="1308" y="318"/>
                  </a:lnTo>
                  <a:lnTo>
                    <a:pt x="1262" y="350"/>
                  </a:lnTo>
                  <a:lnTo>
                    <a:pt x="1216" y="382"/>
                  </a:lnTo>
                  <a:lnTo>
                    <a:pt x="1216" y="382"/>
                  </a:lnTo>
                  <a:lnTo>
                    <a:pt x="1193" y="398"/>
                  </a:lnTo>
                  <a:lnTo>
                    <a:pt x="1171" y="414"/>
                  </a:lnTo>
                  <a:lnTo>
                    <a:pt x="1126" y="449"/>
                  </a:lnTo>
                  <a:lnTo>
                    <a:pt x="1082" y="483"/>
                  </a:lnTo>
                  <a:lnTo>
                    <a:pt x="1038" y="516"/>
                  </a:lnTo>
                  <a:lnTo>
                    <a:pt x="1038" y="516"/>
                  </a:lnTo>
                  <a:lnTo>
                    <a:pt x="1039" y="519"/>
                  </a:lnTo>
                  <a:lnTo>
                    <a:pt x="1040" y="522"/>
                  </a:lnTo>
                  <a:lnTo>
                    <a:pt x="1042" y="525"/>
                  </a:lnTo>
                  <a:lnTo>
                    <a:pt x="1042" y="528"/>
                  </a:lnTo>
                  <a:lnTo>
                    <a:pt x="1042" y="528"/>
                  </a:lnTo>
                  <a:lnTo>
                    <a:pt x="1039" y="534"/>
                  </a:lnTo>
                  <a:lnTo>
                    <a:pt x="1038" y="541"/>
                  </a:lnTo>
                  <a:lnTo>
                    <a:pt x="1036" y="555"/>
                  </a:lnTo>
                  <a:lnTo>
                    <a:pt x="1035" y="571"/>
                  </a:lnTo>
                  <a:lnTo>
                    <a:pt x="1035" y="589"/>
                  </a:lnTo>
                  <a:lnTo>
                    <a:pt x="1036" y="625"/>
                  </a:lnTo>
                  <a:lnTo>
                    <a:pt x="1035" y="644"/>
                  </a:lnTo>
                  <a:lnTo>
                    <a:pt x="1033" y="662"/>
                  </a:lnTo>
                  <a:lnTo>
                    <a:pt x="1033" y="662"/>
                  </a:lnTo>
                  <a:lnTo>
                    <a:pt x="1054" y="647"/>
                  </a:lnTo>
                  <a:lnTo>
                    <a:pt x="1076" y="631"/>
                  </a:lnTo>
                  <a:lnTo>
                    <a:pt x="1120" y="595"/>
                  </a:lnTo>
                  <a:lnTo>
                    <a:pt x="1120" y="595"/>
                  </a:lnTo>
                  <a:lnTo>
                    <a:pt x="1157" y="567"/>
                  </a:lnTo>
                  <a:lnTo>
                    <a:pt x="1194" y="539"/>
                  </a:lnTo>
                  <a:lnTo>
                    <a:pt x="1269" y="484"/>
                  </a:lnTo>
                  <a:lnTo>
                    <a:pt x="1269" y="484"/>
                  </a:lnTo>
                  <a:lnTo>
                    <a:pt x="1330" y="440"/>
                  </a:lnTo>
                  <a:lnTo>
                    <a:pt x="1388" y="396"/>
                  </a:lnTo>
                  <a:lnTo>
                    <a:pt x="1388" y="396"/>
                  </a:lnTo>
                  <a:lnTo>
                    <a:pt x="1418" y="373"/>
                  </a:lnTo>
                  <a:lnTo>
                    <a:pt x="1433" y="361"/>
                  </a:lnTo>
                  <a:lnTo>
                    <a:pt x="1447" y="350"/>
                  </a:lnTo>
                  <a:lnTo>
                    <a:pt x="1447" y="350"/>
                  </a:lnTo>
                  <a:lnTo>
                    <a:pt x="1459" y="344"/>
                  </a:lnTo>
                  <a:lnTo>
                    <a:pt x="1470" y="338"/>
                  </a:lnTo>
                  <a:lnTo>
                    <a:pt x="1480" y="333"/>
                  </a:lnTo>
                  <a:lnTo>
                    <a:pt x="1490" y="328"/>
                  </a:lnTo>
                  <a:lnTo>
                    <a:pt x="1490" y="328"/>
                  </a:lnTo>
                  <a:lnTo>
                    <a:pt x="1493" y="323"/>
                  </a:lnTo>
                  <a:lnTo>
                    <a:pt x="1497" y="318"/>
                  </a:lnTo>
                  <a:lnTo>
                    <a:pt x="1504" y="307"/>
                  </a:lnTo>
                  <a:lnTo>
                    <a:pt x="1504" y="307"/>
                  </a:lnTo>
                  <a:lnTo>
                    <a:pt x="1505" y="307"/>
                  </a:lnTo>
                  <a:lnTo>
                    <a:pt x="1506" y="308"/>
                  </a:lnTo>
                  <a:lnTo>
                    <a:pt x="1508" y="310"/>
                  </a:lnTo>
                  <a:lnTo>
                    <a:pt x="1508" y="310"/>
                  </a:lnTo>
                  <a:lnTo>
                    <a:pt x="1509" y="306"/>
                  </a:lnTo>
                  <a:lnTo>
                    <a:pt x="1509" y="305"/>
                  </a:lnTo>
                  <a:lnTo>
                    <a:pt x="1509" y="303"/>
                  </a:lnTo>
                  <a:lnTo>
                    <a:pt x="1511" y="301"/>
                  </a:lnTo>
                  <a:lnTo>
                    <a:pt x="1511" y="301"/>
                  </a:lnTo>
                  <a:lnTo>
                    <a:pt x="1513" y="299"/>
                  </a:lnTo>
                  <a:lnTo>
                    <a:pt x="1514" y="296"/>
                  </a:lnTo>
                  <a:lnTo>
                    <a:pt x="1517" y="291"/>
                  </a:lnTo>
                  <a:lnTo>
                    <a:pt x="1517" y="291"/>
                  </a:lnTo>
                  <a:lnTo>
                    <a:pt x="1520" y="278"/>
                  </a:lnTo>
                  <a:lnTo>
                    <a:pt x="1522" y="266"/>
                  </a:lnTo>
                  <a:lnTo>
                    <a:pt x="1523" y="252"/>
                  </a:lnTo>
                  <a:lnTo>
                    <a:pt x="1524" y="238"/>
                  </a:lnTo>
                  <a:lnTo>
                    <a:pt x="1525" y="211"/>
                  </a:lnTo>
                  <a:lnTo>
                    <a:pt x="1526" y="198"/>
                  </a:lnTo>
                  <a:lnTo>
                    <a:pt x="1529" y="186"/>
                  </a:lnTo>
                  <a:lnTo>
                    <a:pt x="1529" y="186"/>
                  </a:lnTo>
                  <a:lnTo>
                    <a:pt x="1528" y="185"/>
                  </a:lnTo>
                  <a:lnTo>
                    <a:pt x="1527" y="185"/>
                  </a:lnTo>
                  <a:lnTo>
                    <a:pt x="1527" y="185"/>
                  </a:lnTo>
                  <a:lnTo>
                    <a:pt x="1513" y="197"/>
                  </a:lnTo>
                  <a:lnTo>
                    <a:pt x="1499" y="209"/>
                  </a:lnTo>
                  <a:lnTo>
                    <a:pt x="1484" y="219"/>
                  </a:lnTo>
                  <a:lnTo>
                    <a:pt x="1469" y="227"/>
                  </a:lnTo>
                  <a:lnTo>
                    <a:pt x="1437" y="244"/>
                  </a:lnTo>
                  <a:lnTo>
                    <a:pt x="1404" y="260"/>
                  </a:lnTo>
                  <a:lnTo>
                    <a:pt x="1404" y="260"/>
                  </a:lnTo>
                  <a:close/>
                  <a:moveTo>
                    <a:pt x="1513" y="172"/>
                  </a:moveTo>
                  <a:lnTo>
                    <a:pt x="1513" y="172"/>
                  </a:lnTo>
                  <a:lnTo>
                    <a:pt x="1483" y="162"/>
                  </a:lnTo>
                  <a:lnTo>
                    <a:pt x="1453" y="151"/>
                  </a:lnTo>
                  <a:lnTo>
                    <a:pt x="1423" y="140"/>
                  </a:lnTo>
                  <a:lnTo>
                    <a:pt x="1392" y="130"/>
                  </a:lnTo>
                  <a:lnTo>
                    <a:pt x="1392" y="130"/>
                  </a:lnTo>
                  <a:lnTo>
                    <a:pt x="1372" y="123"/>
                  </a:lnTo>
                  <a:lnTo>
                    <a:pt x="1352" y="115"/>
                  </a:lnTo>
                  <a:lnTo>
                    <a:pt x="1330" y="105"/>
                  </a:lnTo>
                  <a:lnTo>
                    <a:pt x="1309" y="98"/>
                  </a:lnTo>
                  <a:lnTo>
                    <a:pt x="1309" y="98"/>
                  </a:lnTo>
                  <a:lnTo>
                    <a:pt x="1296" y="94"/>
                  </a:lnTo>
                  <a:lnTo>
                    <a:pt x="1283" y="92"/>
                  </a:lnTo>
                  <a:lnTo>
                    <a:pt x="1270" y="89"/>
                  </a:lnTo>
                  <a:lnTo>
                    <a:pt x="1257" y="86"/>
                  </a:lnTo>
                  <a:lnTo>
                    <a:pt x="1257" y="86"/>
                  </a:lnTo>
                  <a:lnTo>
                    <a:pt x="1233" y="77"/>
                  </a:lnTo>
                  <a:lnTo>
                    <a:pt x="1209" y="68"/>
                  </a:lnTo>
                  <a:lnTo>
                    <a:pt x="1209" y="68"/>
                  </a:lnTo>
                  <a:lnTo>
                    <a:pt x="1184" y="58"/>
                  </a:lnTo>
                  <a:lnTo>
                    <a:pt x="1158" y="48"/>
                  </a:lnTo>
                  <a:lnTo>
                    <a:pt x="1134" y="40"/>
                  </a:lnTo>
                  <a:lnTo>
                    <a:pt x="1122" y="37"/>
                  </a:lnTo>
                  <a:lnTo>
                    <a:pt x="1111" y="34"/>
                  </a:lnTo>
                  <a:lnTo>
                    <a:pt x="1111" y="34"/>
                  </a:lnTo>
                  <a:lnTo>
                    <a:pt x="1103" y="33"/>
                  </a:lnTo>
                  <a:lnTo>
                    <a:pt x="1096" y="32"/>
                  </a:lnTo>
                  <a:lnTo>
                    <a:pt x="1082" y="33"/>
                  </a:lnTo>
                  <a:lnTo>
                    <a:pt x="1070" y="32"/>
                  </a:lnTo>
                  <a:lnTo>
                    <a:pt x="1065" y="31"/>
                  </a:lnTo>
                  <a:lnTo>
                    <a:pt x="1058" y="29"/>
                  </a:lnTo>
                  <a:lnTo>
                    <a:pt x="1058" y="29"/>
                  </a:lnTo>
                  <a:lnTo>
                    <a:pt x="1013" y="41"/>
                  </a:lnTo>
                  <a:lnTo>
                    <a:pt x="969" y="54"/>
                  </a:lnTo>
                  <a:lnTo>
                    <a:pt x="927" y="66"/>
                  </a:lnTo>
                  <a:lnTo>
                    <a:pt x="885" y="80"/>
                  </a:lnTo>
                  <a:lnTo>
                    <a:pt x="802" y="109"/>
                  </a:lnTo>
                  <a:lnTo>
                    <a:pt x="722" y="139"/>
                  </a:lnTo>
                  <a:lnTo>
                    <a:pt x="561" y="202"/>
                  </a:lnTo>
                  <a:lnTo>
                    <a:pt x="480" y="234"/>
                  </a:lnTo>
                  <a:lnTo>
                    <a:pt x="397" y="265"/>
                  </a:lnTo>
                  <a:lnTo>
                    <a:pt x="397" y="265"/>
                  </a:lnTo>
                  <a:lnTo>
                    <a:pt x="409" y="273"/>
                  </a:lnTo>
                  <a:lnTo>
                    <a:pt x="422" y="280"/>
                  </a:lnTo>
                  <a:lnTo>
                    <a:pt x="436" y="285"/>
                  </a:lnTo>
                  <a:lnTo>
                    <a:pt x="450" y="290"/>
                  </a:lnTo>
                  <a:lnTo>
                    <a:pt x="450" y="290"/>
                  </a:lnTo>
                  <a:lnTo>
                    <a:pt x="506" y="311"/>
                  </a:lnTo>
                  <a:lnTo>
                    <a:pt x="561" y="331"/>
                  </a:lnTo>
                  <a:lnTo>
                    <a:pt x="561" y="331"/>
                  </a:lnTo>
                  <a:lnTo>
                    <a:pt x="610" y="348"/>
                  </a:lnTo>
                  <a:lnTo>
                    <a:pt x="657" y="365"/>
                  </a:lnTo>
                  <a:lnTo>
                    <a:pt x="705" y="381"/>
                  </a:lnTo>
                  <a:lnTo>
                    <a:pt x="752" y="398"/>
                  </a:lnTo>
                  <a:lnTo>
                    <a:pt x="752" y="398"/>
                  </a:lnTo>
                  <a:lnTo>
                    <a:pt x="798" y="417"/>
                  </a:lnTo>
                  <a:lnTo>
                    <a:pt x="843" y="436"/>
                  </a:lnTo>
                  <a:lnTo>
                    <a:pt x="843" y="436"/>
                  </a:lnTo>
                  <a:lnTo>
                    <a:pt x="877" y="451"/>
                  </a:lnTo>
                  <a:lnTo>
                    <a:pt x="908" y="466"/>
                  </a:lnTo>
                  <a:lnTo>
                    <a:pt x="908" y="466"/>
                  </a:lnTo>
                  <a:lnTo>
                    <a:pt x="943" y="484"/>
                  </a:lnTo>
                  <a:lnTo>
                    <a:pt x="960" y="493"/>
                  </a:lnTo>
                  <a:lnTo>
                    <a:pt x="978" y="500"/>
                  </a:lnTo>
                  <a:lnTo>
                    <a:pt x="978" y="500"/>
                  </a:lnTo>
                  <a:lnTo>
                    <a:pt x="989" y="503"/>
                  </a:lnTo>
                  <a:lnTo>
                    <a:pt x="999" y="507"/>
                  </a:lnTo>
                  <a:lnTo>
                    <a:pt x="1010" y="510"/>
                  </a:lnTo>
                  <a:lnTo>
                    <a:pt x="1021" y="511"/>
                  </a:lnTo>
                  <a:lnTo>
                    <a:pt x="1021" y="511"/>
                  </a:lnTo>
                  <a:lnTo>
                    <a:pt x="1078" y="466"/>
                  </a:lnTo>
                  <a:lnTo>
                    <a:pt x="1135" y="423"/>
                  </a:lnTo>
                  <a:lnTo>
                    <a:pt x="1253" y="336"/>
                  </a:lnTo>
                  <a:lnTo>
                    <a:pt x="1253" y="336"/>
                  </a:lnTo>
                  <a:lnTo>
                    <a:pt x="1285" y="314"/>
                  </a:lnTo>
                  <a:lnTo>
                    <a:pt x="1318" y="293"/>
                  </a:lnTo>
                  <a:lnTo>
                    <a:pt x="1354" y="273"/>
                  </a:lnTo>
                  <a:lnTo>
                    <a:pt x="1388" y="254"/>
                  </a:lnTo>
                  <a:lnTo>
                    <a:pt x="1423" y="235"/>
                  </a:lnTo>
                  <a:lnTo>
                    <a:pt x="1457" y="214"/>
                  </a:lnTo>
                  <a:lnTo>
                    <a:pt x="1489" y="194"/>
                  </a:lnTo>
                  <a:lnTo>
                    <a:pt x="1504" y="183"/>
                  </a:lnTo>
                  <a:lnTo>
                    <a:pt x="1519" y="172"/>
                  </a:lnTo>
                  <a:lnTo>
                    <a:pt x="1519" y="172"/>
                  </a:lnTo>
                  <a:lnTo>
                    <a:pt x="1518" y="171"/>
                  </a:lnTo>
                  <a:lnTo>
                    <a:pt x="1515" y="171"/>
                  </a:lnTo>
                  <a:lnTo>
                    <a:pt x="1514" y="171"/>
                  </a:lnTo>
                  <a:lnTo>
                    <a:pt x="1513" y="172"/>
                  </a:lnTo>
                  <a:lnTo>
                    <a:pt x="1513" y="172"/>
                  </a:lnTo>
                  <a:close/>
                  <a:moveTo>
                    <a:pt x="1015" y="678"/>
                  </a:moveTo>
                  <a:lnTo>
                    <a:pt x="1015" y="678"/>
                  </a:lnTo>
                  <a:lnTo>
                    <a:pt x="1018" y="663"/>
                  </a:lnTo>
                  <a:lnTo>
                    <a:pt x="1020" y="647"/>
                  </a:lnTo>
                  <a:lnTo>
                    <a:pt x="1021" y="630"/>
                  </a:lnTo>
                  <a:lnTo>
                    <a:pt x="1021" y="613"/>
                  </a:lnTo>
                  <a:lnTo>
                    <a:pt x="1021" y="576"/>
                  </a:lnTo>
                  <a:lnTo>
                    <a:pt x="1022" y="541"/>
                  </a:lnTo>
                  <a:lnTo>
                    <a:pt x="1022" y="541"/>
                  </a:lnTo>
                  <a:lnTo>
                    <a:pt x="1023" y="540"/>
                  </a:lnTo>
                  <a:lnTo>
                    <a:pt x="1023" y="540"/>
                  </a:lnTo>
                  <a:lnTo>
                    <a:pt x="1021" y="538"/>
                  </a:lnTo>
                  <a:lnTo>
                    <a:pt x="1015" y="533"/>
                  </a:lnTo>
                  <a:lnTo>
                    <a:pt x="1015" y="533"/>
                  </a:lnTo>
                  <a:lnTo>
                    <a:pt x="946" y="588"/>
                  </a:lnTo>
                  <a:lnTo>
                    <a:pt x="908" y="616"/>
                  </a:lnTo>
                  <a:lnTo>
                    <a:pt x="890" y="630"/>
                  </a:lnTo>
                  <a:lnTo>
                    <a:pt x="871" y="641"/>
                  </a:lnTo>
                  <a:lnTo>
                    <a:pt x="871" y="641"/>
                  </a:lnTo>
                  <a:lnTo>
                    <a:pt x="868" y="685"/>
                  </a:lnTo>
                  <a:lnTo>
                    <a:pt x="867" y="724"/>
                  </a:lnTo>
                  <a:lnTo>
                    <a:pt x="869" y="764"/>
                  </a:lnTo>
                  <a:lnTo>
                    <a:pt x="873" y="810"/>
                  </a:lnTo>
                  <a:lnTo>
                    <a:pt x="873" y="810"/>
                  </a:lnTo>
                  <a:lnTo>
                    <a:pt x="891" y="794"/>
                  </a:lnTo>
                  <a:lnTo>
                    <a:pt x="909" y="777"/>
                  </a:lnTo>
                  <a:lnTo>
                    <a:pt x="945" y="744"/>
                  </a:lnTo>
                  <a:lnTo>
                    <a:pt x="980" y="710"/>
                  </a:lnTo>
                  <a:lnTo>
                    <a:pt x="1015" y="678"/>
                  </a:lnTo>
                  <a:lnTo>
                    <a:pt x="1015" y="678"/>
                  </a:lnTo>
                  <a:close/>
                  <a:moveTo>
                    <a:pt x="368" y="277"/>
                  </a:moveTo>
                  <a:lnTo>
                    <a:pt x="368" y="277"/>
                  </a:lnTo>
                  <a:lnTo>
                    <a:pt x="337" y="288"/>
                  </a:lnTo>
                  <a:lnTo>
                    <a:pt x="307" y="300"/>
                  </a:lnTo>
                  <a:lnTo>
                    <a:pt x="276" y="312"/>
                  </a:lnTo>
                  <a:lnTo>
                    <a:pt x="260" y="317"/>
                  </a:lnTo>
                  <a:lnTo>
                    <a:pt x="241" y="322"/>
                  </a:lnTo>
                  <a:lnTo>
                    <a:pt x="241" y="322"/>
                  </a:lnTo>
                  <a:lnTo>
                    <a:pt x="389" y="397"/>
                  </a:lnTo>
                  <a:lnTo>
                    <a:pt x="539" y="473"/>
                  </a:lnTo>
                  <a:lnTo>
                    <a:pt x="539" y="473"/>
                  </a:lnTo>
                  <a:lnTo>
                    <a:pt x="576" y="492"/>
                  </a:lnTo>
                  <a:lnTo>
                    <a:pt x="615" y="509"/>
                  </a:lnTo>
                  <a:lnTo>
                    <a:pt x="693" y="541"/>
                  </a:lnTo>
                  <a:lnTo>
                    <a:pt x="731" y="559"/>
                  </a:lnTo>
                  <a:lnTo>
                    <a:pt x="750" y="568"/>
                  </a:lnTo>
                  <a:lnTo>
                    <a:pt x="768" y="577"/>
                  </a:lnTo>
                  <a:lnTo>
                    <a:pt x="785" y="588"/>
                  </a:lnTo>
                  <a:lnTo>
                    <a:pt x="802" y="600"/>
                  </a:lnTo>
                  <a:lnTo>
                    <a:pt x="819" y="611"/>
                  </a:lnTo>
                  <a:lnTo>
                    <a:pt x="836" y="624"/>
                  </a:lnTo>
                  <a:lnTo>
                    <a:pt x="836" y="624"/>
                  </a:lnTo>
                  <a:lnTo>
                    <a:pt x="843" y="625"/>
                  </a:lnTo>
                  <a:lnTo>
                    <a:pt x="849" y="626"/>
                  </a:lnTo>
                  <a:lnTo>
                    <a:pt x="856" y="629"/>
                  </a:lnTo>
                  <a:lnTo>
                    <a:pt x="859" y="631"/>
                  </a:lnTo>
                  <a:lnTo>
                    <a:pt x="862" y="633"/>
                  </a:lnTo>
                  <a:lnTo>
                    <a:pt x="862" y="633"/>
                  </a:lnTo>
                  <a:lnTo>
                    <a:pt x="879" y="619"/>
                  </a:lnTo>
                  <a:lnTo>
                    <a:pt x="897" y="605"/>
                  </a:lnTo>
                  <a:lnTo>
                    <a:pt x="932" y="579"/>
                  </a:lnTo>
                  <a:lnTo>
                    <a:pt x="967" y="553"/>
                  </a:lnTo>
                  <a:lnTo>
                    <a:pt x="984" y="539"/>
                  </a:lnTo>
                  <a:lnTo>
                    <a:pt x="1000" y="525"/>
                  </a:lnTo>
                  <a:lnTo>
                    <a:pt x="1000" y="525"/>
                  </a:lnTo>
                  <a:lnTo>
                    <a:pt x="924" y="489"/>
                  </a:lnTo>
                  <a:lnTo>
                    <a:pt x="846" y="456"/>
                  </a:lnTo>
                  <a:lnTo>
                    <a:pt x="768" y="424"/>
                  </a:lnTo>
                  <a:lnTo>
                    <a:pt x="688" y="393"/>
                  </a:lnTo>
                  <a:lnTo>
                    <a:pt x="609" y="364"/>
                  </a:lnTo>
                  <a:lnTo>
                    <a:pt x="528" y="334"/>
                  </a:lnTo>
                  <a:lnTo>
                    <a:pt x="368" y="277"/>
                  </a:lnTo>
                  <a:lnTo>
                    <a:pt x="368" y="277"/>
                  </a:lnTo>
                  <a:close/>
                  <a:moveTo>
                    <a:pt x="854" y="694"/>
                  </a:moveTo>
                  <a:lnTo>
                    <a:pt x="854" y="694"/>
                  </a:lnTo>
                  <a:lnTo>
                    <a:pt x="853" y="690"/>
                  </a:lnTo>
                  <a:lnTo>
                    <a:pt x="853" y="685"/>
                  </a:lnTo>
                  <a:lnTo>
                    <a:pt x="854" y="674"/>
                  </a:lnTo>
                  <a:lnTo>
                    <a:pt x="854" y="662"/>
                  </a:lnTo>
                  <a:lnTo>
                    <a:pt x="853" y="656"/>
                  </a:lnTo>
                  <a:lnTo>
                    <a:pt x="852" y="651"/>
                  </a:lnTo>
                  <a:lnTo>
                    <a:pt x="852" y="651"/>
                  </a:lnTo>
                  <a:lnTo>
                    <a:pt x="849" y="652"/>
                  </a:lnTo>
                  <a:lnTo>
                    <a:pt x="848" y="652"/>
                  </a:lnTo>
                  <a:lnTo>
                    <a:pt x="847" y="652"/>
                  </a:lnTo>
                  <a:lnTo>
                    <a:pt x="846" y="651"/>
                  </a:lnTo>
                  <a:lnTo>
                    <a:pt x="844" y="648"/>
                  </a:lnTo>
                  <a:lnTo>
                    <a:pt x="841" y="646"/>
                  </a:lnTo>
                  <a:lnTo>
                    <a:pt x="841" y="646"/>
                  </a:lnTo>
                  <a:lnTo>
                    <a:pt x="841" y="648"/>
                  </a:lnTo>
                  <a:lnTo>
                    <a:pt x="840" y="649"/>
                  </a:lnTo>
                  <a:lnTo>
                    <a:pt x="839" y="649"/>
                  </a:lnTo>
                  <a:lnTo>
                    <a:pt x="839" y="649"/>
                  </a:lnTo>
                  <a:lnTo>
                    <a:pt x="837" y="647"/>
                  </a:lnTo>
                  <a:lnTo>
                    <a:pt x="836" y="644"/>
                  </a:lnTo>
                  <a:lnTo>
                    <a:pt x="833" y="640"/>
                  </a:lnTo>
                  <a:lnTo>
                    <a:pt x="832" y="638"/>
                  </a:lnTo>
                  <a:lnTo>
                    <a:pt x="832" y="638"/>
                  </a:lnTo>
                  <a:lnTo>
                    <a:pt x="829" y="637"/>
                  </a:lnTo>
                  <a:lnTo>
                    <a:pt x="827" y="636"/>
                  </a:lnTo>
                  <a:lnTo>
                    <a:pt x="824" y="636"/>
                  </a:lnTo>
                  <a:lnTo>
                    <a:pt x="822" y="635"/>
                  </a:lnTo>
                  <a:lnTo>
                    <a:pt x="822" y="635"/>
                  </a:lnTo>
                  <a:lnTo>
                    <a:pt x="813" y="629"/>
                  </a:lnTo>
                  <a:lnTo>
                    <a:pt x="806" y="622"/>
                  </a:lnTo>
                  <a:lnTo>
                    <a:pt x="790" y="609"/>
                  </a:lnTo>
                  <a:lnTo>
                    <a:pt x="782" y="603"/>
                  </a:lnTo>
                  <a:lnTo>
                    <a:pt x="772" y="596"/>
                  </a:lnTo>
                  <a:lnTo>
                    <a:pt x="764" y="592"/>
                  </a:lnTo>
                  <a:lnTo>
                    <a:pt x="754" y="589"/>
                  </a:lnTo>
                  <a:lnTo>
                    <a:pt x="754" y="589"/>
                  </a:lnTo>
                  <a:lnTo>
                    <a:pt x="725" y="609"/>
                  </a:lnTo>
                  <a:lnTo>
                    <a:pt x="695" y="629"/>
                  </a:lnTo>
                  <a:lnTo>
                    <a:pt x="634" y="665"/>
                  </a:lnTo>
                  <a:lnTo>
                    <a:pt x="634" y="665"/>
                  </a:lnTo>
                  <a:lnTo>
                    <a:pt x="634" y="673"/>
                  </a:lnTo>
                  <a:lnTo>
                    <a:pt x="633" y="679"/>
                  </a:lnTo>
                  <a:lnTo>
                    <a:pt x="629" y="692"/>
                  </a:lnTo>
                  <a:lnTo>
                    <a:pt x="629" y="692"/>
                  </a:lnTo>
                  <a:lnTo>
                    <a:pt x="651" y="682"/>
                  </a:lnTo>
                  <a:lnTo>
                    <a:pt x="665" y="678"/>
                  </a:lnTo>
                  <a:lnTo>
                    <a:pt x="679" y="674"/>
                  </a:lnTo>
                  <a:lnTo>
                    <a:pt x="687" y="673"/>
                  </a:lnTo>
                  <a:lnTo>
                    <a:pt x="693" y="673"/>
                  </a:lnTo>
                  <a:lnTo>
                    <a:pt x="698" y="674"/>
                  </a:lnTo>
                  <a:lnTo>
                    <a:pt x="704" y="675"/>
                  </a:lnTo>
                  <a:lnTo>
                    <a:pt x="708" y="678"/>
                  </a:lnTo>
                  <a:lnTo>
                    <a:pt x="711" y="681"/>
                  </a:lnTo>
                  <a:lnTo>
                    <a:pt x="713" y="686"/>
                  </a:lnTo>
                  <a:lnTo>
                    <a:pt x="715" y="694"/>
                  </a:lnTo>
                  <a:lnTo>
                    <a:pt x="715" y="694"/>
                  </a:lnTo>
                  <a:lnTo>
                    <a:pt x="713" y="700"/>
                  </a:lnTo>
                  <a:lnTo>
                    <a:pt x="712" y="707"/>
                  </a:lnTo>
                  <a:lnTo>
                    <a:pt x="709" y="713"/>
                  </a:lnTo>
                  <a:lnTo>
                    <a:pt x="705" y="720"/>
                  </a:lnTo>
                  <a:lnTo>
                    <a:pt x="698" y="732"/>
                  </a:lnTo>
                  <a:lnTo>
                    <a:pt x="695" y="739"/>
                  </a:lnTo>
                  <a:lnTo>
                    <a:pt x="693" y="746"/>
                  </a:lnTo>
                  <a:lnTo>
                    <a:pt x="693" y="746"/>
                  </a:lnTo>
                  <a:lnTo>
                    <a:pt x="702" y="746"/>
                  </a:lnTo>
                  <a:lnTo>
                    <a:pt x="709" y="749"/>
                  </a:lnTo>
                  <a:lnTo>
                    <a:pt x="717" y="752"/>
                  </a:lnTo>
                  <a:lnTo>
                    <a:pt x="723" y="756"/>
                  </a:lnTo>
                  <a:lnTo>
                    <a:pt x="728" y="762"/>
                  </a:lnTo>
                  <a:lnTo>
                    <a:pt x="734" y="769"/>
                  </a:lnTo>
                  <a:lnTo>
                    <a:pt x="738" y="776"/>
                  </a:lnTo>
                  <a:lnTo>
                    <a:pt x="741" y="784"/>
                  </a:lnTo>
                  <a:lnTo>
                    <a:pt x="741" y="784"/>
                  </a:lnTo>
                  <a:lnTo>
                    <a:pt x="770" y="762"/>
                  </a:lnTo>
                  <a:lnTo>
                    <a:pt x="798" y="740"/>
                  </a:lnTo>
                  <a:lnTo>
                    <a:pt x="854" y="694"/>
                  </a:lnTo>
                  <a:lnTo>
                    <a:pt x="854" y="694"/>
                  </a:lnTo>
                  <a:close/>
                  <a:moveTo>
                    <a:pt x="852" y="721"/>
                  </a:moveTo>
                  <a:lnTo>
                    <a:pt x="852" y="721"/>
                  </a:lnTo>
                  <a:lnTo>
                    <a:pt x="844" y="724"/>
                  </a:lnTo>
                  <a:lnTo>
                    <a:pt x="837" y="728"/>
                  </a:lnTo>
                  <a:lnTo>
                    <a:pt x="823" y="738"/>
                  </a:lnTo>
                  <a:lnTo>
                    <a:pt x="811" y="749"/>
                  </a:lnTo>
                  <a:lnTo>
                    <a:pt x="800" y="761"/>
                  </a:lnTo>
                  <a:lnTo>
                    <a:pt x="800" y="761"/>
                  </a:lnTo>
                  <a:lnTo>
                    <a:pt x="808" y="765"/>
                  </a:lnTo>
                  <a:lnTo>
                    <a:pt x="815" y="769"/>
                  </a:lnTo>
                  <a:lnTo>
                    <a:pt x="828" y="779"/>
                  </a:lnTo>
                  <a:lnTo>
                    <a:pt x="842" y="787"/>
                  </a:lnTo>
                  <a:lnTo>
                    <a:pt x="848" y="790"/>
                  </a:lnTo>
                  <a:lnTo>
                    <a:pt x="855" y="794"/>
                  </a:lnTo>
                  <a:lnTo>
                    <a:pt x="855" y="794"/>
                  </a:lnTo>
                  <a:lnTo>
                    <a:pt x="853" y="758"/>
                  </a:lnTo>
                  <a:lnTo>
                    <a:pt x="852" y="740"/>
                  </a:lnTo>
                  <a:lnTo>
                    <a:pt x="852" y="721"/>
                  </a:lnTo>
                  <a:lnTo>
                    <a:pt x="852" y="721"/>
                  </a:lnTo>
                  <a:close/>
                  <a:moveTo>
                    <a:pt x="792" y="784"/>
                  </a:moveTo>
                  <a:lnTo>
                    <a:pt x="792" y="784"/>
                  </a:lnTo>
                  <a:lnTo>
                    <a:pt x="787" y="777"/>
                  </a:lnTo>
                  <a:lnTo>
                    <a:pt x="784" y="770"/>
                  </a:lnTo>
                  <a:lnTo>
                    <a:pt x="784" y="770"/>
                  </a:lnTo>
                  <a:lnTo>
                    <a:pt x="760" y="794"/>
                  </a:lnTo>
                  <a:lnTo>
                    <a:pt x="753" y="800"/>
                  </a:lnTo>
                  <a:lnTo>
                    <a:pt x="746" y="804"/>
                  </a:lnTo>
                  <a:lnTo>
                    <a:pt x="738" y="810"/>
                  </a:lnTo>
                  <a:lnTo>
                    <a:pt x="731" y="813"/>
                  </a:lnTo>
                  <a:lnTo>
                    <a:pt x="731" y="813"/>
                  </a:lnTo>
                  <a:lnTo>
                    <a:pt x="722" y="815"/>
                  </a:lnTo>
                  <a:lnTo>
                    <a:pt x="713" y="817"/>
                  </a:lnTo>
                  <a:lnTo>
                    <a:pt x="705" y="819"/>
                  </a:lnTo>
                  <a:lnTo>
                    <a:pt x="697" y="821"/>
                  </a:lnTo>
                  <a:lnTo>
                    <a:pt x="697" y="821"/>
                  </a:lnTo>
                  <a:lnTo>
                    <a:pt x="672" y="832"/>
                  </a:lnTo>
                  <a:lnTo>
                    <a:pt x="647" y="844"/>
                  </a:lnTo>
                  <a:lnTo>
                    <a:pt x="601" y="867"/>
                  </a:lnTo>
                  <a:lnTo>
                    <a:pt x="601" y="867"/>
                  </a:lnTo>
                  <a:lnTo>
                    <a:pt x="616" y="877"/>
                  </a:lnTo>
                  <a:lnTo>
                    <a:pt x="632" y="886"/>
                  </a:lnTo>
                  <a:lnTo>
                    <a:pt x="665" y="903"/>
                  </a:lnTo>
                  <a:lnTo>
                    <a:pt x="701" y="919"/>
                  </a:lnTo>
                  <a:lnTo>
                    <a:pt x="718" y="928"/>
                  </a:lnTo>
                  <a:lnTo>
                    <a:pt x="734" y="937"/>
                  </a:lnTo>
                  <a:lnTo>
                    <a:pt x="734" y="937"/>
                  </a:lnTo>
                  <a:lnTo>
                    <a:pt x="757" y="904"/>
                  </a:lnTo>
                  <a:lnTo>
                    <a:pt x="769" y="888"/>
                  </a:lnTo>
                  <a:lnTo>
                    <a:pt x="782" y="872"/>
                  </a:lnTo>
                  <a:lnTo>
                    <a:pt x="796" y="858"/>
                  </a:lnTo>
                  <a:lnTo>
                    <a:pt x="811" y="844"/>
                  </a:lnTo>
                  <a:lnTo>
                    <a:pt x="827" y="832"/>
                  </a:lnTo>
                  <a:lnTo>
                    <a:pt x="844" y="821"/>
                  </a:lnTo>
                  <a:lnTo>
                    <a:pt x="844" y="821"/>
                  </a:lnTo>
                  <a:lnTo>
                    <a:pt x="844" y="816"/>
                  </a:lnTo>
                  <a:lnTo>
                    <a:pt x="844" y="816"/>
                  </a:lnTo>
                  <a:lnTo>
                    <a:pt x="832" y="806"/>
                  </a:lnTo>
                  <a:lnTo>
                    <a:pt x="819" y="798"/>
                  </a:lnTo>
                  <a:lnTo>
                    <a:pt x="806" y="790"/>
                  </a:lnTo>
                  <a:lnTo>
                    <a:pt x="792" y="784"/>
                  </a:lnTo>
                  <a:lnTo>
                    <a:pt x="792" y="784"/>
                  </a:lnTo>
                  <a:close/>
                  <a:moveTo>
                    <a:pt x="629" y="532"/>
                  </a:moveTo>
                  <a:lnTo>
                    <a:pt x="629" y="532"/>
                  </a:lnTo>
                  <a:lnTo>
                    <a:pt x="614" y="543"/>
                  </a:lnTo>
                  <a:lnTo>
                    <a:pt x="597" y="554"/>
                  </a:lnTo>
                  <a:lnTo>
                    <a:pt x="563" y="573"/>
                  </a:lnTo>
                  <a:lnTo>
                    <a:pt x="545" y="584"/>
                  </a:lnTo>
                  <a:lnTo>
                    <a:pt x="528" y="593"/>
                  </a:lnTo>
                  <a:lnTo>
                    <a:pt x="512" y="605"/>
                  </a:lnTo>
                  <a:lnTo>
                    <a:pt x="498" y="617"/>
                  </a:lnTo>
                  <a:lnTo>
                    <a:pt x="498" y="617"/>
                  </a:lnTo>
                  <a:lnTo>
                    <a:pt x="491" y="620"/>
                  </a:lnTo>
                  <a:lnTo>
                    <a:pt x="483" y="623"/>
                  </a:lnTo>
                  <a:lnTo>
                    <a:pt x="480" y="625"/>
                  </a:lnTo>
                  <a:lnTo>
                    <a:pt x="477" y="628"/>
                  </a:lnTo>
                  <a:lnTo>
                    <a:pt x="476" y="630"/>
                  </a:lnTo>
                  <a:lnTo>
                    <a:pt x="477" y="633"/>
                  </a:lnTo>
                  <a:lnTo>
                    <a:pt x="477" y="633"/>
                  </a:lnTo>
                  <a:lnTo>
                    <a:pt x="506" y="625"/>
                  </a:lnTo>
                  <a:lnTo>
                    <a:pt x="521" y="623"/>
                  </a:lnTo>
                  <a:lnTo>
                    <a:pt x="537" y="621"/>
                  </a:lnTo>
                  <a:lnTo>
                    <a:pt x="537" y="621"/>
                  </a:lnTo>
                  <a:lnTo>
                    <a:pt x="542" y="626"/>
                  </a:lnTo>
                  <a:lnTo>
                    <a:pt x="546" y="633"/>
                  </a:lnTo>
                  <a:lnTo>
                    <a:pt x="549" y="639"/>
                  </a:lnTo>
                  <a:lnTo>
                    <a:pt x="550" y="647"/>
                  </a:lnTo>
                  <a:lnTo>
                    <a:pt x="550" y="653"/>
                  </a:lnTo>
                  <a:lnTo>
                    <a:pt x="548" y="661"/>
                  </a:lnTo>
                  <a:lnTo>
                    <a:pt x="544" y="667"/>
                  </a:lnTo>
                  <a:lnTo>
                    <a:pt x="540" y="674"/>
                  </a:lnTo>
                  <a:lnTo>
                    <a:pt x="540" y="674"/>
                  </a:lnTo>
                  <a:lnTo>
                    <a:pt x="551" y="681"/>
                  </a:lnTo>
                  <a:lnTo>
                    <a:pt x="554" y="685"/>
                  </a:lnTo>
                  <a:lnTo>
                    <a:pt x="556" y="690"/>
                  </a:lnTo>
                  <a:lnTo>
                    <a:pt x="556" y="690"/>
                  </a:lnTo>
                  <a:lnTo>
                    <a:pt x="573" y="683"/>
                  </a:lnTo>
                  <a:lnTo>
                    <a:pt x="588" y="677"/>
                  </a:lnTo>
                  <a:lnTo>
                    <a:pt x="596" y="673"/>
                  </a:lnTo>
                  <a:lnTo>
                    <a:pt x="602" y="668"/>
                  </a:lnTo>
                  <a:lnTo>
                    <a:pt x="609" y="663"/>
                  </a:lnTo>
                  <a:lnTo>
                    <a:pt x="613" y="656"/>
                  </a:lnTo>
                  <a:lnTo>
                    <a:pt x="613" y="656"/>
                  </a:lnTo>
                  <a:lnTo>
                    <a:pt x="620" y="655"/>
                  </a:lnTo>
                  <a:lnTo>
                    <a:pt x="628" y="654"/>
                  </a:lnTo>
                  <a:lnTo>
                    <a:pt x="628" y="654"/>
                  </a:lnTo>
                  <a:lnTo>
                    <a:pt x="641" y="645"/>
                  </a:lnTo>
                  <a:lnTo>
                    <a:pt x="655" y="636"/>
                  </a:lnTo>
                  <a:lnTo>
                    <a:pt x="685" y="618"/>
                  </a:lnTo>
                  <a:lnTo>
                    <a:pt x="712" y="601"/>
                  </a:lnTo>
                  <a:lnTo>
                    <a:pt x="726" y="591"/>
                  </a:lnTo>
                  <a:lnTo>
                    <a:pt x="739" y="581"/>
                  </a:lnTo>
                  <a:lnTo>
                    <a:pt x="739" y="581"/>
                  </a:lnTo>
                  <a:lnTo>
                    <a:pt x="684" y="556"/>
                  </a:lnTo>
                  <a:lnTo>
                    <a:pt x="629" y="532"/>
                  </a:lnTo>
                  <a:lnTo>
                    <a:pt x="629" y="532"/>
                  </a:lnTo>
                  <a:close/>
                  <a:moveTo>
                    <a:pt x="669" y="756"/>
                  </a:moveTo>
                  <a:lnTo>
                    <a:pt x="669" y="756"/>
                  </a:lnTo>
                  <a:lnTo>
                    <a:pt x="671" y="751"/>
                  </a:lnTo>
                  <a:lnTo>
                    <a:pt x="674" y="744"/>
                  </a:lnTo>
                  <a:lnTo>
                    <a:pt x="685" y="730"/>
                  </a:lnTo>
                  <a:lnTo>
                    <a:pt x="690" y="723"/>
                  </a:lnTo>
                  <a:lnTo>
                    <a:pt x="694" y="713"/>
                  </a:lnTo>
                  <a:lnTo>
                    <a:pt x="697" y="704"/>
                  </a:lnTo>
                  <a:lnTo>
                    <a:pt x="697" y="699"/>
                  </a:lnTo>
                  <a:lnTo>
                    <a:pt x="697" y="694"/>
                  </a:lnTo>
                  <a:lnTo>
                    <a:pt x="697" y="694"/>
                  </a:lnTo>
                  <a:lnTo>
                    <a:pt x="692" y="691"/>
                  </a:lnTo>
                  <a:lnTo>
                    <a:pt x="687" y="690"/>
                  </a:lnTo>
                  <a:lnTo>
                    <a:pt x="682" y="689"/>
                  </a:lnTo>
                  <a:lnTo>
                    <a:pt x="677" y="690"/>
                  </a:lnTo>
                  <a:lnTo>
                    <a:pt x="667" y="691"/>
                  </a:lnTo>
                  <a:lnTo>
                    <a:pt x="657" y="695"/>
                  </a:lnTo>
                  <a:lnTo>
                    <a:pt x="637" y="704"/>
                  </a:lnTo>
                  <a:lnTo>
                    <a:pt x="627" y="708"/>
                  </a:lnTo>
                  <a:lnTo>
                    <a:pt x="617" y="711"/>
                  </a:lnTo>
                  <a:lnTo>
                    <a:pt x="617" y="711"/>
                  </a:lnTo>
                  <a:lnTo>
                    <a:pt x="611" y="721"/>
                  </a:lnTo>
                  <a:lnTo>
                    <a:pt x="604" y="731"/>
                  </a:lnTo>
                  <a:lnTo>
                    <a:pt x="591" y="753"/>
                  </a:lnTo>
                  <a:lnTo>
                    <a:pt x="584" y="762"/>
                  </a:lnTo>
                  <a:lnTo>
                    <a:pt x="576" y="771"/>
                  </a:lnTo>
                  <a:lnTo>
                    <a:pt x="569" y="779"/>
                  </a:lnTo>
                  <a:lnTo>
                    <a:pt x="560" y="784"/>
                  </a:lnTo>
                  <a:lnTo>
                    <a:pt x="560" y="784"/>
                  </a:lnTo>
                  <a:lnTo>
                    <a:pt x="564" y="773"/>
                  </a:lnTo>
                  <a:lnTo>
                    <a:pt x="569" y="762"/>
                  </a:lnTo>
                  <a:lnTo>
                    <a:pt x="582" y="744"/>
                  </a:lnTo>
                  <a:lnTo>
                    <a:pt x="587" y="735"/>
                  </a:lnTo>
                  <a:lnTo>
                    <a:pt x="592" y="725"/>
                  </a:lnTo>
                  <a:lnTo>
                    <a:pt x="598" y="714"/>
                  </a:lnTo>
                  <a:lnTo>
                    <a:pt x="601" y="702"/>
                  </a:lnTo>
                  <a:lnTo>
                    <a:pt x="601" y="702"/>
                  </a:lnTo>
                  <a:lnTo>
                    <a:pt x="607" y="697"/>
                  </a:lnTo>
                  <a:lnTo>
                    <a:pt x="613" y="691"/>
                  </a:lnTo>
                  <a:lnTo>
                    <a:pt x="615" y="688"/>
                  </a:lnTo>
                  <a:lnTo>
                    <a:pt x="617" y="683"/>
                  </a:lnTo>
                  <a:lnTo>
                    <a:pt x="617" y="680"/>
                  </a:lnTo>
                  <a:lnTo>
                    <a:pt x="617" y="676"/>
                  </a:lnTo>
                  <a:lnTo>
                    <a:pt x="617" y="676"/>
                  </a:lnTo>
                  <a:lnTo>
                    <a:pt x="600" y="686"/>
                  </a:lnTo>
                  <a:lnTo>
                    <a:pt x="583" y="698"/>
                  </a:lnTo>
                  <a:lnTo>
                    <a:pt x="568" y="709"/>
                  </a:lnTo>
                  <a:lnTo>
                    <a:pt x="556" y="716"/>
                  </a:lnTo>
                  <a:lnTo>
                    <a:pt x="556" y="716"/>
                  </a:lnTo>
                  <a:lnTo>
                    <a:pt x="544" y="740"/>
                  </a:lnTo>
                  <a:lnTo>
                    <a:pt x="533" y="762"/>
                  </a:lnTo>
                  <a:lnTo>
                    <a:pt x="520" y="785"/>
                  </a:lnTo>
                  <a:lnTo>
                    <a:pt x="509" y="810"/>
                  </a:lnTo>
                  <a:lnTo>
                    <a:pt x="509" y="810"/>
                  </a:lnTo>
                  <a:lnTo>
                    <a:pt x="512" y="810"/>
                  </a:lnTo>
                  <a:lnTo>
                    <a:pt x="515" y="811"/>
                  </a:lnTo>
                  <a:lnTo>
                    <a:pt x="520" y="812"/>
                  </a:lnTo>
                  <a:lnTo>
                    <a:pt x="523" y="813"/>
                  </a:lnTo>
                  <a:lnTo>
                    <a:pt x="523" y="813"/>
                  </a:lnTo>
                  <a:lnTo>
                    <a:pt x="528" y="829"/>
                  </a:lnTo>
                  <a:lnTo>
                    <a:pt x="531" y="835"/>
                  </a:lnTo>
                  <a:lnTo>
                    <a:pt x="534" y="838"/>
                  </a:lnTo>
                  <a:lnTo>
                    <a:pt x="537" y="841"/>
                  </a:lnTo>
                  <a:lnTo>
                    <a:pt x="537" y="841"/>
                  </a:lnTo>
                  <a:lnTo>
                    <a:pt x="556" y="837"/>
                  </a:lnTo>
                  <a:lnTo>
                    <a:pt x="556" y="837"/>
                  </a:lnTo>
                  <a:lnTo>
                    <a:pt x="563" y="842"/>
                  </a:lnTo>
                  <a:lnTo>
                    <a:pt x="567" y="847"/>
                  </a:lnTo>
                  <a:lnTo>
                    <a:pt x="568" y="850"/>
                  </a:lnTo>
                  <a:lnTo>
                    <a:pt x="569" y="855"/>
                  </a:lnTo>
                  <a:lnTo>
                    <a:pt x="569" y="859"/>
                  </a:lnTo>
                  <a:lnTo>
                    <a:pt x="569" y="864"/>
                  </a:lnTo>
                  <a:lnTo>
                    <a:pt x="569" y="864"/>
                  </a:lnTo>
                  <a:lnTo>
                    <a:pt x="604" y="848"/>
                  </a:lnTo>
                  <a:lnTo>
                    <a:pt x="641" y="831"/>
                  </a:lnTo>
                  <a:lnTo>
                    <a:pt x="675" y="815"/>
                  </a:lnTo>
                  <a:lnTo>
                    <a:pt x="711" y="799"/>
                  </a:lnTo>
                  <a:lnTo>
                    <a:pt x="711" y="799"/>
                  </a:lnTo>
                  <a:lnTo>
                    <a:pt x="716" y="792"/>
                  </a:lnTo>
                  <a:lnTo>
                    <a:pt x="718" y="786"/>
                  </a:lnTo>
                  <a:lnTo>
                    <a:pt x="719" y="780"/>
                  </a:lnTo>
                  <a:lnTo>
                    <a:pt x="717" y="773"/>
                  </a:lnTo>
                  <a:lnTo>
                    <a:pt x="713" y="769"/>
                  </a:lnTo>
                  <a:lnTo>
                    <a:pt x="708" y="765"/>
                  </a:lnTo>
                  <a:lnTo>
                    <a:pt x="701" y="762"/>
                  </a:lnTo>
                  <a:lnTo>
                    <a:pt x="692" y="762"/>
                  </a:lnTo>
                  <a:lnTo>
                    <a:pt x="692" y="762"/>
                  </a:lnTo>
                  <a:lnTo>
                    <a:pt x="687" y="767"/>
                  </a:lnTo>
                  <a:lnTo>
                    <a:pt x="681" y="770"/>
                  </a:lnTo>
                  <a:lnTo>
                    <a:pt x="681" y="770"/>
                  </a:lnTo>
                  <a:lnTo>
                    <a:pt x="673" y="772"/>
                  </a:lnTo>
                  <a:lnTo>
                    <a:pt x="664" y="775"/>
                  </a:lnTo>
                  <a:lnTo>
                    <a:pt x="649" y="784"/>
                  </a:lnTo>
                  <a:lnTo>
                    <a:pt x="634" y="792"/>
                  </a:lnTo>
                  <a:lnTo>
                    <a:pt x="621" y="802"/>
                  </a:lnTo>
                  <a:lnTo>
                    <a:pt x="609" y="812"/>
                  </a:lnTo>
                  <a:lnTo>
                    <a:pt x="595" y="821"/>
                  </a:lnTo>
                  <a:lnTo>
                    <a:pt x="582" y="830"/>
                  </a:lnTo>
                  <a:lnTo>
                    <a:pt x="567" y="835"/>
                  </a:lnTo>
                  <a:lnTo>
                    <a:pt x="567" y="835"/>
                  </a:lnTo>
                  <a:lnTo>
                    <a:pt x="578" y="823"/>
                  </a:lnTo>
                  <a:lnTo>
                    <a:pt x="589" y="812"/>
                  </a:lnTo>
                  <a:lnTo>
                    <a:pt x="601" y="802"/>
                  </a:lnTo>
                  <a:lnTo>
                    <a:pt x="614" y="792"/>
                  </a:lnTo>
                  <a:lnTo>
                    <a:pt x="642" y="774"/>
                  </a:lnTo>
                  <a:lnTo>
                    <a:pt x="669" y="756"/>
                  </a:lnTo>
                  <a:lnTo>
                    <a:pt x="669" y="756"/>
                  </a:lnTo>
                  <a:close/>
                  <a:moveTo>
                    <a:pt x="715" y="948"/>
                  </a:moveTo>
                  <a:lnTo>
                    <a:pt x="715" y="948"/>
                  </a:lnTo>
                  <a:lnTo>
                    <a:pt x="697" y="935"/>
                  </a:lnTo>
                  <a:lnTo>
                    <a:pt x="678" y="924"/>
                  </a:lnTo>
                  <a:lnTo>
                    <a:pt x="659" y="913"/>
                  </a:lnTo>
                  <a:lnTo>
                    <a:pt x="639" y="904"/>
                  </a:lnTo>
                  <a:lnTo>
                    <a:pt x="639" y="904"/>
                  </a:lnTo>
                  <a:lnTo>
                    <a:pt x="627" y="897"/>
                  </a:lnTo>
                  <a:lnTo>
                    <a:pt x="616" y="890"/>
                  </a:lnTo>
                  <a:lnTo>
                    <a:pt x="605" y="883"/>
                  </a:lnTo>
                  <a:lnTo>
                    <a:pt x="596" y="878"/>
                  </a:lnTo>
                  <a:lnTo>
                    <a:pt x="596" y="878"/>
                  </a:lnTo>
                  <a:lnTo>
                    <a:pt x="589" y="877"/>
                  </a:lnTo>
                  <a:lnTo>
                    <a:pt x="584" y="876"/>
                  </a:lnTo>
                  <a:lnTo>
                    <a:pt x="580" y="876"/>
                  </a:lnTo>
                  <a:lnTo>
                    <a:pt x="575" y="878"/>
                  </a:lnTo>
                  <a:lnTo>
                    <a:pt x="567" y="882"/>
                  </a:lnTo>
                  <a:lnTo>
                    <a:pt x="556" y="888"/>
                  </a:lnTo>
                  <a:lnTo>
                    <a:pt x="556" y="888"/>
                  </a:lnTo>
                  <a:lnTo>
                    <a:pt x="527" y="900"/>
                  </a:lnTo>
                  <a:lnTo>
                    <a:pt x="512" y="906"/>
                  </a:lnTo>
                  <a:lnTo>
                    <a:pt x="496" y="910"/>
                  </a:lnTo>
                  <a:lnTo>
                    <a:pt x="489" y="911"/>
                  </a:lnTo>
                  <a:lnTo>
                    <a:pt x="481" y="912"/>
                  </a:lnTo>
                  <a:lnTo>
                    <a:pt x="474" y="913"/>
                  </a:lnTo>
                  <a:lnTo>
                    <a:pt x="467" y="912"/>
                  </a:lnTo>
                  <a:lnTo>
                    <a:pt x="461" y="910"/>
                  </a:lnTo>
                  <a:lnTo>
                    <a:pt x="455" y="908"/>
                  </a:lnTo>
                  <a:lnTo>
                    <a:pt x="450" y="904"/>
                  </a:lnTo>
                  <a:lnTo>
                    <a:pt x="446" y="898"/>
                  </a:lnTo>
                  <a:lnTo>
                    <a:pt x="446" y="898"/>
                  </a:lnTo>
                  <a:lnTo>
                    <a:pt x="449" y="893"/>
                  </a:lnTo>
                  <a:lnTo>
                    <a:pt x="451" y="888"/>
                  </a:lnTo>
                  <a:lnTo>
                    <a:pt x="451" y="881"/>
                  </a:lnTo>
                  <a:lnTo>
                    <a:pt x="450" y="875"/>
                  </a:lnTo>
                  <a:lnTo>
                    <a:pt x="450" y="875"/>
                  </a:lnTo>
                  <a:lnTo>
                    <a:pt x="461" y="862"/>
                  </a:lnTo>
                  <a:lnTo>
                    <a:pt x="470" y="848"/>
                  </a:lnTo>
                  <a:lnTo>
                    <a:pt x="479" y="833"/>
                  </a:lnTo>
                  <a:lnTo>
                    <a:pt x="488" y="818"/>
                  </a:lnTo>
                  <a:lnTo>
                    <a:pt x="488" y="818"/>
                  </a:lnTo>
                  <a:lnTo>
                    <a:pt x="479" y="815"/>
                  </a:lnTo>
                  <a:lnTo>
                    <a:pt x="472" y="811"/>
                  </a:lnTo>
                  <a:lnTo>
                    <a:pt x="459" y="801"/>
                  </a:lnTo>
                  <a:lnTo>
                    <a:pt x="452" y="796"/>
                  </a:lnTo>
                  <a:lnTo>
                    <a:pt x="446" y="792"/>
                  </a:lnTo>
                  <a:lnTo>
                    <a:pt x="438" y="789"/>
                  </a:lnTo>
                  <a:lnTo>
                    <a:pt x="430" y="788"/>
                  </a:lnTo>
                  <a:lnTo>
                    <a:pt x="430" y="788"/>
                  </a:lnTo>
                  <a:lnTo>
                    <a:pt x="427" y="788"/>
                  </a:lnTo>
                  <a:lnTo>
                    <a:pt x="422" y="789"/>
                  </a:lnTo>
                  <a:lnTo>
                    <a:pt x="415" y="792"/>
                  </a:lnTo>
                  <a:lnTo>
                    <a:pt x="405" y="797"/>
                  </a:lnTo>
                  <a:lnTo>
                    <a:pt x="397" y="800"/>
                  </a:lnTo>
                  <a:lnTo>
                    <a:pt x="397" y="800"/>
                  </a:lnTo>
                  <a:lnTo>
                    <a:pt x="382" y="803"/>
                  </a:lnTo>
                  <a:lnTo>
                    <a:pt x="367" y="807"/>
                  </a:lnTo>
                  <a:lnTo>
                    <a:pt x="367" y="807"/>
                  </a:lnTo>
                  <a:lnTo>
                    <a:pt x="351" y="812"/>
                  </a:lnTo>
                  <a:lnTo>
                    <a:pt x="344" y="814"/>
                  </a:lnTo>
                  <a:lnTo>
                    <a:pt x="338" y="814"/>
                  </a:lnTo>
                  <a:lnTo>
                    <a:pt x="331" y="814"/>
                  </a:lnTo>
                  <a:lnTo>
                    <a:pt x="326" y="812"/>
                  </a:lnTo>
                  <a:lnTo>
                    <a:pt x="321" y="808"/>
                  </a:lnTo>
                  <a:lnTo>
                    <a:pt x="315" y="802"/>
                  </a:lnTo>
                  <a:lnTo>
                    <a:pt x="315" y="802"/>
                  </a:lnTo>
                  <a:lnTo>
                    <a:pt x="317" y="792"/>
                  </a:lnTo>
                  <a:lnTo>
                    <a:pt x="322" y="785"/>
                  </a:lnTo>
                  <a:lnTo>
                    <a:pt x="326" y="777"/>
                  </a:lnTo>
                  <a:lnTo>
                    <a:pt x="331" y="770"/>
                  </a:lnTo>
                  <a:lnTo>
                    <a:pt x="343" y="757"/>
                  </a:lnTo>
                  <a:lnTo>
                    <a:pt x="356" y="745"/>
                  </a:lnTo>
                  <a:lnTo>
                    <a:pt x="356" y="745"/>
                  </a:lnTo>
                  <a:lnTo>
                    <a:pt x="342" y="735"/>
                  </a:lnTo>
                  <a:lnTo>
                    <a:pt x="329" y="724"/>
                  </a:lnTo>
                  <a:lnTo>
                    <a:pt x="322" y="719"/>
                  </a:lnTo>
                  <a:lnTo>
                    <a:pt x="314" y="714"/>
                  </a:lnTo>
                  <a:lnTo>
                    <a:pt x="306" y="711"/>
                  </a:lnTo>
                  <a:lnTo>
                    <a:pt x="297" y="708"/>
                  </a:lnTo>
                  <a:lnTo>
                    <a:pt x="297" y="708"/>
                  </a:lnTo>
                  <a:lnTo>
                    <a:pt x="291" y="712"/>
                  </a:lnTo>
                  <a:lnTo>
                    <a:pt x="284" y="715"/>
                  </a:lnTo>
                  <a:lnTo>
                    <a:pt x="278" y="717"/>
                  </a:lnTo>
                  <a:lnTo>
                    <a:pt x="269" y="720"/>
                  </a:lnTo>
                  <a:lnTo>
                    <a:pt x="253" y="724"/>
                  </a:lnTo>
                  <a:lnTo>
                    <a:pt x="235" y="727"/>
                  </a:lnTo>
                  <a:lnTo>
                    <a:pt x="235" y="727"/>
                  </a:lnTo>
                  <a:lnTo>
                    <a:pt x="230" y="720"/>
                  </a:lnTo>
                  <a:lnTo>
                    <a:pt x="227" y="713"/>
                  </a:lnTo>
                  <a:lnTo>
                    <a:pt x="228" y="707"/>
                  </a:lnTo>
                  <a:lnTo>
                    <a:pt x="231" y="700"/>
                  </a:lnTo>
                  <a:lnTo>
                    <a:pt x="234" y="695"/>
                  </a:lnTo>
                  <a:lnTo>
                    <a:pt x="239" y="689"/>
                  </a:lnTo>
                  <a:lnTo>
                    <a:pt x="249" y="678"/>
                  </a:lnTo>
                  <a:lnTo>
                    <a:pt x="249" y="678"/>
                  </a:lnTo>
                  <a:lnTo>
                    <a:pt x="237" y="674"/>
                  </a:lnTo>
                  <a:lnTo>
                    <a:pt x="227" y="667"/>
                  </a:lnTo>
                  <a:lnTo>
                    <a:pt x="206" y="651"/>
                  </a:lnTo>
                  <a:lnTo>
                    <a:pt x="196" y="645"/>
                  </a:lnTo>
                  <a:lnTo>
                    <a:pt x="186" y="638"/>
                  </a:lnTo>
                  <a:lnTo>
                    <a:pt x="180" y="636"/>
                  </a:lnTo>
                  <a:lnTo>
                    <a:pt x="174" y="634"/>
                  </a:lnTo>
                  <a:lnTo>
                    <a:pt x="169" y="633"/>
                  </a:lnTo>
                  <a:lnTo>
                    <a:pt x="162" y="633"/>
                  </a:lnTo>
                  <a:lnTo>
                    <a:pt x="162" y="633"/>
                  </a:lnTo>
                  <a:lnTo>
                    <a:pt x="158" y="634"/>
                  </a:lnTo>
                  <a:lnTo>
                    <a:pt x="154" y="636"/>
                  </a:lnTo>
                  <a:lnTo>
                    <a:pt x="150" y="638"/>
                  </a:lnTo>
                  <a:lnTo>
                    <a:pt x="146" y="640"/>
                  </a:lnTo>
                  <a:lnTo>
                    <a:pt x="146" y="640"/>
                  </a:lnTo>
                  <a:lnTo>
                    <a:pt x="136" y="643"/>
                  </a:lnTo>
                  <a:lnTo>
                    <a:pt x="127" y="644"/>
                  </a:lnTo>
                  <a:lnTo>
                    <a:pt x="116" y="645"/>
                  </a:lnTo>
                  <a:lnTo>
                    <a:pt x="105" y="647"/>
                  </a:lnTo>
                  <a:lnTo>
                    <a:pt x="105" y="647"/>
                  </a:lnTo>
                  <a:lnTo>
                    <a:pt x="102" y="645"/>
                  </a:lnTo>
                  <a:lnTo>
                    <a:pt x="100" y="643"/>
                  </a:lnTo>
                  <a:lnTo>
                    <a:pt x="98" y="639"/>
                  </a:lnTo>
                  <a:lnTo>
                    <a:pt x="98" y="636"/>
                  </a:lnTo>
                  <a:lnTo>
                    <a:pt x="98" y="631"/>
                  </a:lnTo>
                  <a:lnTo>
                    <a:pt x="100" y="624"/>
                  </a:lnTo>
                  <a:lnTo>
                    <a:pt x="104" y="618"/>
                  </a:lnTo>
                  <a:lnTo>
                    <a:pt x="110" y="613"/>
                  </a:lnTo>
                  <a:lnTo>
                    <a:pt x="119" y="605"/>
                  </a:lnTo>
                  <a:lnTo>
                    <a:pt x="119" y="605"/>
                  </a:lnTo>
                  <a:lnTo>
                    <a:pt x="113" y="600"/>
                  </a:lnTo>
                  <a:lnTo>
                    <a:pt x="106" y="595"/>
                  </a:lnTo>
                  <a:lnTo>
                    <a:pt x="99" y="593"/>
                  </a:lnTo>
                  <a:lnTo>
                    <a:pt x="92" y="593"/>
                  </a:lnTo>
                  <a:lnTo>
                    <a:pt x="86" y="593"/>
                  </a:lnTo>
                  <a:lnTo>
                    <a:pt x="80" y="595"/>
                  </a:lnTo>
                  <a:lnTo>
                    <a:pt x="73" y="598"/>
                  </a:lnTo>
                  <a:lnTo>
                    <a:pt x="67" y="601"/>
                  </a:lnTo>
                  <a:lnTo>
                    <a:pt x="55" y="609"/>
                  </a:lnTo>
                  <a:lnTo>
                    <a:pt x="43" y="619"/>
                  </a:lnTo>
                  <a:lnTo>
                    <a:pt x="23" y="640"/>
                  </a:lnTo>
                  <a:lnTo>
                    <a:pt x="23" y="640"/>
                  </a:lnTo>
                  <a:lnTo>
                    <a:pt x="94" y="690"/>
                  </a:lnTo>
                  <a:lnTo>
                    <a:pt x="164" y="739"/>
                  </a:lnTo>
                  <a:lnTo>
                    <a:pt x="310" y="835"/>
                  </a:lnTo>
                  <a:lnTo>
                    <a:pt x="382" y="883"/>
                  </a:lnTo>
                  <a:lnTo>
                    <a:pt x="452" y="932"/>
                  </a:lnTo>
                  <a:lnTo>
                    <a:pt x="488" y="957"/>
                  </a:lnTo>
                  <a:lnTo>
                    <a:pt x="521" y="983"/>
                  </a:lnTo>
                  <a:lnTo>
                    <a:pt x="554" y="1009"/>
                  </a:lnTo>
                  <a:lnTo>
                    <a:pt x="587" y="1034"/>
                  </a:lnTo>
                  <a:lnTo>
                    <a:pt x="587" y="1034"/>
                  </a:lnTo>
                  <a:lnTo>
                    <a:pt x="590" y="1035"/>
                  </a:lnTo>
                  <a:lnTo>
                    <a:pt x="594" y="1035"/>
                  </a:lnTo>
                  <a:lnTo>
                    <a:pt x="601" y="1033"/>
                  </a:lnTo>
                  <a:lnTo>
                    <a:pt x="606" y="1030"/>
                  </a:lnTo>
                  <a:lnTo>
                    <a:pt x="613" y="1026"/>
                  </a:lnTo>
                  <a:lnTo>
                    <a:pt x="626" y="1015"/>
                  </a:lnTo>
                  <a:lnTo>
                    <a:pt x="632" y="1010"/>
                  </a:lnTo>
                  <a:lnTo>
                    <a:pt x="640" y="1007"/>
                  </a:lnTo>
                  <a:lnTo>
                    <a:pt x="640" y="1007"/>
                  </a:lnTo>
                  <a:lnTo>
                    <a:pt x="664" y="997"/>
                  </a:lnTo>
                  <a:lnTo>
                    <a:pt x="685" y="986"/>
                  </a:lnTo>
                  <a:lnTo>
                    <a:pt x="703" y="976"/>
                  </a:lnTo>
                  <a:lnTo>
                    <a:pt x="710" y="969"/>
                  </a:lnTo>
                  <a:lnTo>
                    <a:pt x="717" y="964"/>
                  </a:lnTo>
                  <a:lnTo>
                    <a:pt x="717" y="964"/>
                  </a:lnTo>
                  <a:lnTo>
                    <a:pt x="715" y="961"/>
                  </a:lnTo>
                  <a:lnTo>
                    <a:pt x="713" y="956"/>
                  </a:lnTo>
                  <a:lnTo>
                    <a:pt x="713" y="952"/>
                  </a:lnTo>
                  <a:lnTo>
                    <a:pt x="715" y="948"/>
                  </a:lnTo>
                  <a:lnTo>
                    <a:pt x="715" y="948"/>
                  </a:lnTo>
                  <a:close/>
                  <a:moveTo>
                    <a:pt x="510" y="477"/>
                  </a:moveTo>
                  <a:lnTo>
                    <a:pt x="510" y="477"/>
                  </a:lnTo>
                  <a:lnTo>
                    <a:pt x="495" y="488"/>
                  </a:lnTo>
                  <a:lnTo>
                    <a:pt x="480" y="499"/>
                  </a:lnTo>
                  <a:lnTo>
                    <a:pt x="449" y="520"/>
                  </a:lnTo>
                  <a:lnTo>
                    <a:pt x="417" y="542"/>
                  </a:lnTo>
                  <a:lnTo>
                    <a:pt x="402" y="554"/>
                  </a:lnTo>
                  <a:lnTo>
                    <a:pt x="388" y="565"/>
                  </a:lnTo>
                  <a:lnTo>
                    <a:pt x="388" y="565"/>
                  </a:lnTo>
                  <a:lnTo>
                    <a:pt x="394" y="564"/>
                  </a:lnTo>
                  <a:lnTo>
                    <a:pt x="398" y="564"/>
                  </a:lnTo>
                  <a:lnTo>
                    <a:pt x="402" y="563"/>
                  </a:lnTo>
                  <a:lnTo>
                    <a:pt x="402" y="563"/>
                  </a:lnTo>
                  <a:lnTo>
                    <a:pt x="407" y="572"/>
                  </a:lnTo>
                  <a:lnTo>
                    <a:pt x="412" y="581"/>
                  </a:lnTo>
                  <a:lnTo>
                    <a:pt x="413" y="587"/>
                  </a:lnTo>
                  <a:lnTo>
                    <a:pt x="414" y="592"/>
                  </a:lnTo>
                  <a:lnTo>
                    <a:pt x="414" y="598"/>
                  </a:lnTo>
                  <a:lnTo>
                    <a:pt x="413" y="603"/>
                  </a:lnTo>
                  <a:lnTo>
                    <a:pt x="413" y="603"/>
                  </a:lnTo>
                  <a:lnTo>
                    <a:pt x="420" y="602"/>
                  </a:lnTo>
                  <a:lnTo>
                    <a:pt x="427" y="603"/>
                  </a:lnTo>
                  <a:lnTo>
                    <a:pt x="433" y="604"/>
                  </a:lnTo>
                  <a:lnTo>
                    <a:pt x="439" y="606"/>
                  </a:lnTo>
                  <a:lnTo>
                    <a:pt x="445" y="610"/>
                  </a:lnTo>
                  <a:lnTo>
                    <a:pt x="448" y="616"/>
                  </a:lnTo>
                  <a:lnTo>
                    <a:pt x="451" y="622"/>
                  </a:lnTo>
                  <a:lnTo>
                    <a:pt x="451" y="630"/>
                  </a:lnTo>
                  <a:lnTo>
                    <a:pt x="451" y="630"/>
                  </a:lnTo>
                  <a:lnTo>
                    <a:pt x="455" y="625"/>
                  </a:lnTo>
                  <a:lnTo>
                    <a:pt x="459" y="621"/>
                  </a:lnTo>
                  <a:lnTo>
                    <a:pt x="459" y="621"/>
                  </a:lnTo>
                  <a:lnTo>
                    <a:pt x="537" y="575"/>
                  </a:lnTo>
                  <a:lnTo>
                    <a:pt x="576" y="550"/>
                  </a:lnTo>
                  <a:lnTo>
                    <a:pt x="615" y="525"/>
                  </a:lnTo>
                  <a:lnTo>
                    <a:pt x="615" y="525"/>
                  </a:lnTo>
                  <a:lnTo>
                    <a:pt x="561" y="500"/>
                  </a:lnTo>
                  <a:lnTo>
                    <a:pt x="510" y="477"/>
                  </a:lnTo>
                  <a:lnTo>
                    <a:pt x="510" y="477"/>
                  </a:lnTo>
                  <a:close/>
                  <a:moveTo>
                    <a:pt x="556" y="867"/>
                  </a:moveTo>
                  <a:lnTo>
                    <a:pt x="556" y="867"/>
                  </a:lnTo>
                  <a:lnTo>
                    <a:pt x="555" y="867"/>
                  </a:lnTo>
                  <a:lnTo>
                    <a:pt x="554" y="865"/>
                  </a:lnTo>
                  <a:lnTo>
                    <a:pt x="553" y="861"/>
                  </a:lnTo>
                  <a:lnTo>
                    <a:pt x="553" y="857"/>
                  </a:lnTo>
                  <a:lnTo>
                    <a:pt x="552" y="855"/>
                  </a:lnTo>
                  <a:lnTo>
                    <a:pt x="550" y="853"/>
                  </a:lnTo>
                  <a:lnTo>
                    <a:pt x="550" y="853"/>
                  </a:lnTo>
                  <a:lnTo>
                    <a:pt x="542" y="855"/>
                  </a:lnTo>
                  <a:lnTo>
                    <a:pt x="536" y="853"/>
                  </a:lnTo>
                  <a:lnTo>
                    <a:pt x="529" y="852"/>
                  </a:lnTo>
                  <a:lnTo>
                    <a:pt x="523" y="849"/>
                  </a:lnTo>
                  <a:lnTo>
                    <a:pt x="519" y="845"/>
                  </a:lnTo>
                  <a:lnTo>
                    <a:pt x="514" y="840"/>
                  </a:lnTo>
                  <a:lnTo>
                    <a:pt x="511" y="834"/>
                  </a:lnTo>
                  <a:lnTo>
                    <a:pt x="510" y="827"/>
                  </a:lnTo>
                  <a:lnTo>
                    <a:pt x="510" y="827"/>
                  </a:lnTo>
                  <a:lnTo>
                    <a:pt x="505" y="829"/>
                  </a:lnTo>
                  <a:lnTo>
                    <a:pt x="500" y="831"/>
                  </a:lnTo>
                  <a:lnTo>
                    <a:pt x="496" y="834"/>
                  </a:lnTo>
                  <a:lnTo>
                    <a:pt x="493" y="838"/>
                  </a:lnTo>
                  <a:lnTo>
                    <a:pt x="488" y="847"/>
                  </a:lnTo>
                  <a:lnTo>
                    <a:pt x="482" y="856"/>
                  </a:lnTo>
                  <a:lnTo>
                    <a:pt x="482" y="856"/>
                  </a:lnTo>
                  <a:lnTo>
                    <a:pt x="476" y="864"/>
                  </a:lnTo>
                  <a:lnTo>
                    <a:pt x="472" y="874"/>
                  </a:lnTo>
                  <a:lnTo>
                    <a:pt x="467" y="883"/>
                  </a:lnTo>
                  <a:lnTo>
                    <a:pt x="464" y="894"/>
                  </a:lnTo>
                  <a:lnTo>
                    <a:pt x="464" y="894"/>
                  </a:lnTo>
                  <a:lnTo>
                    <a:pt x="475" y="895"/>
                  </a:lnTo>
                  <a:lnTo>
                    <a:pt x="487" y="894"/>
                  </a:lnTo>
                  <a:lnTo>
                    <a:pt x="498" y="892"/>
                  </a:lnTo>
                  <a:lnTo>
                    <a:pt x="511" y="889"/>
                  </a:lnTo>
                  <a:lnTo>
                    <a:pt x="524" y="885"/>
                  </a:lnTo>
                  <a:lnTo>
                    <a:pt x="536" y="879"/>
                  </a:lnTo>
                  <a:lnTo>
                    <a:pt x="546" y="874"/>
                  </a:lnTo>
                  <a:lnTo>
                    <a:pt x="556" y="867"/>
                  </a:lnTo>
                  <a:lnTo>
                    <a:pt x="556" y="867"/>
                  </a:lnTo>
                  <a:close/>
                  <a:moveTo>
                    <a:pt x="404" y="729"/>
                  </a:moveTo>
                  <a:lnTo>
                    <a:pt x="404" y="729"/>
                  </a:lnTo>
                  <a:lnTo>
                    <a:pt x="405" y="735"/>
                  </a:lnTo>
                  <a:lnTo>
                    <a:pt x="406" y="740"/>
                  </a:lnTo>
                  <a:lnTo>
                    <a:pt x="405" y="752"/>
                  </a:lnTo>
                  <a:lnTo>
                    <a:pt x="405" y="752"/>
                  </a:lnTo>
                  <a:lnTo>
                    <a:pt x="409" y="753"/>
                  </a:lnTo>
                  <a:lnTo>
                    <a:pt x="413" y="752"/>
                  </a:lnTo>
                  <a:lnTo>
                    <a:pt x="420" y="747"/>
                  </a:lnTo>
                  <a:lnTo>
                    <a:pt x="423" y="745"/>
                  </a:lnTo>
                  <a:lnTo>
                    <a:pt x="428" y="743"/>
                  </a:lnTo>
                  <a:lnTo>
                    <a:pt x="433" y="743"/>
                  </a:lnTo>
                  <a:lnTo>
                    <a:pt x="439" y="743"/>
                  </a:lnTo>
                  <a:lnTo>
                    <a:pt x="439" y="743"/>
                  </a:lnTo>
                  <a:lnTo>
                    <a:pt x="443" y="749"/>
                  </a:lnTo>
                  <a:lnTo>
                    <a:pt x="445" y="754"/>
                  </a:lnTo>
                  <a:lnTo>
                    <a:pt x="446" y="759"/>
                  </a:lnTo>
                  <a:lnTo>
                    <a:pt x="446" y="765"/>
                  </a:lnTo>
                  <a:lnTo>
                    <a:pt x="446" y="765"/>
                  </a:lnTo>
                  <a:lnTo>
                    <a:pt x="448" y="765"/>
                  </a:lnTo>
                  <a:lnTo>
                    <a:pt x="450" y="766"/>
                  </a:lnTo>
                  <a:lnTo>
                    <a:pt x="451" y="768"/>
                  </a:lnTo>
                  <a:lnTo>
                    <a:pt x="451" y="768"/>
                  </a:lnTo>
                  <a:lnTo>
                    <a:pt x="472" y="762"/>
                  </a:lnTo>
                  <a:lnTo>
                    <a:pt x="492" y="757"/>
                  </a:lnTo>
                  <a:lnTo>
                    <a:pt x="511" y="752"/>
                  </a:lnTo>
                  <a:lnTo>
                    <a:pt x="520" y="747"/>
                  </a:lnTo>
                  <a:lnTo>
                    <a:pt x="528" y="743"/>
                  </a:lnTo>
                  <a:lnTo>
                    <a:pt x="528" y="743"/>
                  </a:lnTo>
                  <a:lnTo>
                    <a:pt x="536" y="726"/>
                  </a:lnTo>
                  <a:lnTo>
                    <a:pt x="539" y="717"/>
                  </a:lnTo>
                  <a:lnTo>
                    <a:pt x="544" y="710"/>
                  </a:lnTo>
                  <a:lnTo>
                    <a:pt x="544" y="710"/>
                  </a:lnTo>
                  <a:lnTo>
                    <a:pt x="542" y="706"/>
                  </a:lnTo>
                  <a:lnTo>
                    <a:pt x="540" y="702"/>
                  </a:lnTo>
                  <a:lnTo>
                    <a:pt x="539" y="699"/>
                  </a:lnTo>
                  <a:lnTo>
                    <a:pt x="540" y="694"/>
                  </a:lnTo>
                  <a:lnTo>
                    <a:pt x="540" y="694"/>
                  </a:lnTo>
                  <a:lnTo>
                    <a:pt x="535" y="692"/>
                  </a:lnTo>
                  <a:lnTo>
                    <a:pt x="528" y="691"/>
                  </a:lnTo>
                  <a:lnTo>
                    <a:pt x="523" y="691"/>
                  </a:lnTo>
                  <a:lnTo>
                    <a:pt x="518" y="692"/>
                  </a:lnTo>
                  <a:lnTo>
                    <a:pt x="513" y="695"/>
                  </a:lnTo>
                  <a:lnTo>
                    <a:pt x="508" y="698"/>
                  </a:lnTo>
                  <a:lnTo>
                    <a:pt x="498" y="706"/>
                  </a:lnTo>
                  <a:lnTo>
                    <a:pt x="490" y="713"/>
                  </a:lnTo>
                  <a:lnTo>
                    <a:pt x="480" y="721"/>
                  </a:lnTo>
                  <a:lnTo>
                    <a:pt x="475" y="724"/>
                  </a:lnTo>
                  <a:lnTo>
                    <a:pt x="469" y="726"/>
                  </a:lnTo>
                  <a:lnTo>
                    <a:pt x="464" y="727"/>
                  </a:lnTo>
                  <a:lnTo>
                    <a:pt x="459" y="727"/>
                  </a:lnTo>
                  <a:lnTo>
                    <a:pt x="459" y="727"/>
                  </a:lnTo>
                  <a:lnTo>
                    <a:pt x="461" y="724"/>
                  </a:lnTo>
                  <a:lnTo>
                    <a:pt x="464" y="720"/>
                  </a:lnTo>
                  <a:lnTo>
                    <a:pt x="473" y="713"/>
                  </a:lnTo>
                  <a:lnTo>
                    <a:pt x="481" y="707"/>
                  </a:lnTo>
                  <a:lnTo>
                    <a:pt x="491" y="699"/>
                  </a:lnTo>
                  <a:lnTo>
                    <a:pt x="491" y="699"/>
                  </a:lnTo>
                  <a:lnTo>
                    <a:pt x="499" y="691"/>
                  </a:lnTo>
                  <a:lnTo>
                    <a:pt x="508" y="682"/>
                  </a:lnTo>
                  <a:lnTo>
                    <a:pt x="521" y="667"/>
                  </a:lnTo>
                  <a:lnTo>
                    <a:pt x="521" y="667"/>
                  </a:lnTo>
                  <a:lnTo>
                    <a:pt x="528" y="660"/>
                  </a:lnTo>
                  <a:lnTo>
                    <a:pt x="531" y="656"/>
                  </a:lnTo>
                  <a:lnTo>
                    <a:pt x="535" y="653"/>
                  </a:lnTo>
                  <a:lnTo>
                    <a:pt x="536" y="649"/>
                  </a:lnTo>
                  <a:lnTo>
                    <a:pt x="537" y="645"/>
                  </a:lnTo>
                  <a:lnTo>
                    <a:pt x="535" y="640"/>
                  </a:lnTo>
                  <a:lnTo>
                    <a:pt x="531" y="635"/>
                  </a:lnTo>
                  <a:lnTo>
                    <a:pt x="531" y="635"/>
                  </a:lnTo>
                  <a:lnTo>
                    <a:pt x="523" y="635"/>
                  </a:lnTo>
                  <a:lnTo>
                    <a:pt x="515" y="635"/>
                  </a:lnTo>
                  <a:lnTo>
                    <a:pt x="504" y="638"/>
                  </a:lnTo>
                  <a:lnTo>
                    <a:pt x="492" y="641"/>
                  </a:lnTo>
                  <a:lnTo>
                    <a:pt x="485" y="643"/>
                  </a:lnTo>
                  <a:lnTo>
                    <a:pt x="478" y="644"/>
                  </a:lnTo>
                  <a:lnTo>
                    <a:pt x="478" y="644"/>
                  </a:lnTo>
                  <a:lnTo>
                    <a:pt x="473" y="652"/>
                  </a:lnTo>
                  <a:lnTo>
                    <a:pt x="468" y="661"/>
                  </a:lnTo>
                  <a:lnTo>
                    <a:pt x="463" y="670"/>
                  </a:lnTo>
                  <a:lnTo>
                    <a:pt x="457" y="679"/>
                  </a:lnTo>
                  <a:lnTo>
                    <a:pt x="457" y="679"/>
                  </a:lnTo>
                  <a:lnTo>
                    <a:pt x="451" y="688"/>
                  </a:lnTo>
                  <a:lnTo>
                    <a:pt x="445" y="696"/>
                  </a:lnTo>
                  <a:lnTo>
                    <a:pt x="442" y="699"/>
                  </a:lnTo>
                  <a:lnTo>
                    <a:pt x="437" y="701"/>
                  </a:lnTo>
                  <a:lnTo>
                    <a:pt x="433" y="704"/>
                  </a:lnTo>
                  <a:lnTo>
                    <a:pt x="429" y="705"/>
                  </a:lnTo>
                  <a:lnTo>
                    <a:pt x="429" y="705"/>
                  </a:lnTo>
                  <a:lnTo>
                    <a:pt x="438" y="689"/>
                  </a:lnTo>
                  <a:lnTo>
                    <a:pt x="448" y="673"/>
                  </a:lnTo>
                  <a:lnTo>
                    <a:pt x="453" y="665"/>
                  </a:lnTo>
                  <a:lnTo>
                    <a:pt x="458" y="656"/>
                  </a:lnTo>
                  <a:lnTo>
                    <a:pt x="461" y="649"/>
                  </a:lnTo>
                  <a:lnTo>
                    <a:pt x="462" y="640"/>
                  </a:lnTo>
                  <a:lnTo>
                    <a:pt x="462" y="640"/>
                  </a:lnTo>
                  <a:lnTo>
                    <a:pt x="451" y="649"/>
                  </a:lnTo>
                  <a:lnTo>
                    <a:pt x="440" y="659"/>
                  </a:lnTo>
                  <a:lnTo>
                    <a:pt x="431" y="669"/>
                  </a:lnTo>
                  <a:lnTo>
                    <a:pt x="422" y="681"/>
                  </a:lnTo>
                  <a:lnTo>
                    <a:pt x="405" y="705"/>
                  </a:lnTo>
                  <a:lnTo>
                    <a:pt x="397" y="716"/>
                  </a:lnTo>
                  <a:lnTo>
                    <a:pt x="388" y="727"/>
                  </a:lnTo>
                  <a:lnTo>
                    <a:pt x="388" y="727"/>
                  </a:lnTo>
                  <a:lnTo>
                    <a:pt x="390" y="726"/>
                  </a:lnTo>
                  <a:lnTo>
                    <a:pt x="393" y="726"/>
                  </a:lnTo>
                  <a:lnTo>
                    <a:pt x="398" y="727"/>
                  </a:lnTo>
                  <a:lnTo>
                    <a:pt x="401" y="729"/>
                  </a:lnTo>
                  <a:lnTo>
                    <a:pt x="403" y="729"/>
                  </a:lnTo>
                  <a:lnTo>
                    <a:pt x="404" y="729"/>
                  </a:lnTo>
                  <a:lnTo>
                    <a:pt x="404" y="729"/>
                  </a:lnTo>
                  <a:close/>
                  <a:moveTo>
                    <a:pt x="450" y="783"/>
                  </a:moveTo>
                  <a:lnTo>
                    <a:pt x="450" y="783"/>
                  </a:lnTo>
                  <a:lnTo>
                    <a:pt x="457" y="785"/>
                  </a:lnTo>
                  <a:lnTo>
                    <a:pt x="462" y="788"/>
                  </a:lnTo>
                  <a:lnTo>
                    <a:pt x="472" y="795"/>
                  </a:lnTo>
                  <a:lnTo>
                    <a:pt x="482" y="802"/>
                  </a:lnTo>
                  <a:lnTo>
                    <a:pt x="489" y="804"/>
                  </a:lnTo>
                  <a:lnTo>
                    <a:pt x="496" y="805"/>
                  </a:lnTo>
                  <a:lnTo>
                    <a:pt x="496" y="805"/>
                  </a:lnTo>
                  <a:lnTo>
                    <a:pt x="497" y="800"/>
                  </a:lnTo>
                  <a:lnTo>
                    <a:pt x="499" y="794"/>
                  </a:lnTo>
                  <a:lnTo>
                    <a:pt x="505" y="785"/>
                  </a:lnTo>
                  <a:lnTo>
                    <a:pt x="510" y="775"/>
                  </a:lnTo>
                  <a:lnTo>
                    <a:pt x="512" y="770"/>
                  </a:lnTo>
                  <a:lnTo>
                    <a:pt x="514" y="765"/>
                  </a:lnTo>
                  <a:lnTo>
                    <a:pt x="514" y="765"/>
                  </a:lnTo>
                  <a:lnTo>
                    <a:pt x="482" y="772"/>
                  </a:lnTo>
                  <a:lnTo>
                    <a:pt x="466" y="776"/>
                  </a:lnTo>
                  <a:lnTo>
                    <a:pt x="450" y="783"/>
                  </a:lnTo>
                  <a:lnTo>
                    <a:pt x="450" y="783"/>
                  </a:lnTo>
                  <a:close/>
                  <a:moveTo>
                    <a:pt x="420" y="525"/>
                  </a:moveTo>
                  <a:lnTo>
                    <a:pt x="420" y="525"/>
                  </a:lnTo>
                  <a:lnTo>
                    <a:pt x="439" y="512"/>
                  </a:lnTo>
                  <a:lnTo>
                    <a:pt x="460" y="499"/>
                  </a:lnTo>
                  <a:lnTo>
                    <a:pt x="469" y="493"/>
                  </a:lnTo>
                  <a:lnTo>
                    <a:pt x="478" y="485"/>
                  </a:lnTo>
                  <a:lnTo>
                    <a:pt x="485" y="478"/>
                  </a:lnTo>
                  <a:lnTo>
                    <a:pt x="493" y="469"/>
                  </a:lnTo>
                  <a:lnTo>
                    <a:pt x="493" y="469"/>
                  </a:lnTo>
                  <a:lnTo>
                    <a:pt x="493" y="466"/>
                  </a:lnTo>
                  <a:lnTo>
                    <a:pt x="493" y="466"/>
                  </a:lnTo>
                  <a:lnTo>
                    <a:pt x="461" y="452"/>
                  </a:lnTo>
                  <a:lnTo>
                    <a:pt x="430" y="436"/>
                  </a:lnTo>
                  <a:lnTo>
                    <a:pt x="400" y="421"/>
                  </a:lnTo>
                  <a:lnTo>
                    <a:pt x="368" y="406"/>
                  </a:lnTo>
                  <a:lnTo>
                    <a:pt x="368" y="406"/>
                  </a:lnTo>
                  <a:lnTo>
                    <a:pt x="342" y="424"/>
                  </a:lnTo>
                  <a:lnTo>
                    <a:pt x="314" y="442"/>
                  </a:lnTo>
                  <a:lnTo>
                    <a:pt x="285" y="459"/>
                  </a:lnTo>
                  <a:lnTo>
                    <a:pt x="256" y="474"/>
                  </a:lnTo>
                  <a:lnTo>
                    <a:pt x="256" y="474"/>
                  </a:lnTo>
                  <a:lnTo>
                    <a:pt x="258" y="480"/>
                  </a:lnTo>
                  <a:lnTo>
                    <a:pt x="262" y="483"/>
                  </a:lnTo>
                  <a:lnTo>
                    <a:pt x="266" y="484"/>
                  </a:lnTo>
                  <a:lnTo>
                    <a:pt x="270" y="485"/>
                  </a:lnTo>
                  <a:lnTo>
                    <a:pt x="280" y="486"/>
                  </a:lnTo>
                  <a:lnTo>
                    <a:pt x="284" y="487"/>
                  </a:lnTo>
                  <a:lnTo>
                    <a:pt x="288" y="489"/>
                  </a:lnTo>
                  <a:lnTo>
                    <a:pt x="288" y="489"/>
                  </a:lnTo>
                  <a:lnTo>
                    <a:pt x="292" y="493"/>
                  </a:lnTo>
                  <a:lnTo>
                    <a:pt x="295" y="497"/>
                  </a:lnTo>
                  <a:lnTo>
                    <a:pt x="297" y="502"/>
                  </a:lnTo>
                  <a:lnTo>
                    <a:pt x="298" y="508"/>
                  </a:lnTo>
                  <a:lnTo>
                    <a:pt x="300" y="519"/>
                  </a:lnTo>
                  <a:lnTo>
                    <a:pt x="304" y="533"/>
                  </a:lnTo>
                  <a:lnTo>
                    <a:pt x="304" y="533"/>
                  </a:lnTo>
                  <a:lnTo>
                    <a:pt x="315" y="531"/>
                  </a:lnTo>
                  <a:lnTo>
                    <a:pt x="326" y="531"/>
                  </a:lnTo>
                  <a:lnTo>
                    <a:pt x="334" y="532"/>
                  </a:lnTo>
                  <a:lnTo>
                    <a:pt x="341" y="535"/>
                  </a:lnTo>
                  <a:lnTo>
                    <a:pt x="346" y="540"/>
                  </a:lnTo>
                  <a:lnTo>
                    <a:pt x="351" y="546"/>
                  </a:lnTo>
                  <a:lnTo>
                    <a:pt x="353" y="554"/>
                  </a:lnTo>
                  <a:lnTo>
                    <a:pt x="354" y="563"/>
                  </a:lnTo>
                  <a:lnTo>
                    <a:pt x="354" y="563"/>
                  </a:lnTo>
                  <a:lnTo>
                    <a:pt x="363" y="561"/>
                  </a:lnTo>
                  <a:lnTo>
                    <a:pt x="372" y="557"/>
                  </a:lnTo>
                  <a:lnTo>
                    <a:pt x="379" y="553"/>
                  </a:lnTo>
                  <a:lnTo>
                    <a:pt x="388" y="547"/>
                  </a:lnTo>
                  <a:lnTo>
                    <a:pt x="404" y="535"/>
                  </a:lnTo>
                  <a:lnTo>
                    <a:pt x="420" y="525"/>
                  </a:lnTo>
                  <a:lnTo>
                    <a:pt x="420" y="525"/>
                  </a:lnTo>
                  <a:close/>
                  <a:moveTo>
                    <a:pt x="430" y="628"/>
                  </a:moveTo>
                  <a:lnTo>
                    <a:pt x="430" y="628"/>
                  </a:lnTo>
                  <a:lnTo>
                    <a:pt x="433" y="628"/>
                  </a:lnTo>
                  <a:lnTo>
                    <a:pt x="435" y="625"/>
                  </a:lnTo>
                  <a:lnTo>
                    <a:pt x="435" y="623"/>
                  </a:lnTo>
                  <a:lnTo>
                    <a:pt x="434" y="620"/>
                  </a:lnTo>
                  <a:lnTo>
                    <a:pt x="432" y="618"/>
                  </a:lnTo>
                  <a:lnTo>
                    <a:pt x="429" y="615"/>
                  </a:lnTo>
                  <a:lnTo>
                    <a:pt x="425" y="614"/>
                  </a:lnTo>
                  <a:lnTo>
                    <a:pt x="421" y="614"/>
                  </a:lnTo>
                  <a:lnTo>
                    <a:pt x="421" y="614"/>
                  </a:lnTo>
                  <a:lnTo>
                    <a:pt x="414" y="619"/>
                  </a:lnTo>
                  <a:lnTo>
                    <a:pt x="405" y="625"/>
                  </a:lnTo>
                  <a:lnTo>
                    <a:pt x="389" y="639"/>
                  </a:lnTo>
                  <a:lnTo>
                    <a:pt x="381" y="646"/>
                  </a:lnTo>
                  <a:lnTo>
                    <a:pt x="373" y="650"/>
                  </a:lnTo>
                  <a:lnTo>
                    <a:pt x="366" y="653"/>
                  </a:lnTo>
                  <a:lnTo>
                    <a:pt x="361" y="653"/>
                  </a:lnTo>
                  <a:lnTo>
                    <a:pt x="357" y="652"/>
                  </a:lnTo>
                  <a:lnTo>
                    <a:pt x="357" y="652"/>
                  </a:lnTo>
                  <a:lnTo>
                    <a:pt x="368" y="643"/>
                  </a:lnTo>
                  <a:lnTo>
                    <a:pt x="378" y="634"/>
                  </a:lnTo>
                  <a:lnTo>
                    <a:pt x="389" y="625"/>
                  </a:lnTo>
                  <a:lnTo>
                    <a:pt x="400" y="617"/>
                  </a:lnTo>
                  <a:lnTo>
                    <a:pt x="400" y="617"/>
                  </a:lnTo>
                  <a:lnTo>
                    <a:pt x="399" y="606"/>
                  </a:lnTo>
                  <a:lnTo>
                    <a:pt x="399" y="599"/>
                  </a:lnTo>
                  <a:lnTo>
                    <a:pt x="399" y="595"/>
                  </a:lnTo>
                  <a:lnTo>
                    <a:pt x="400" y="592"/>
                  </a:lnTo>
                  <a:lnTo>
                    <a:pt x="400" y="592"/>
                  </a:lnTo>
                  <a:lnTo>
                    <a:pt x="391" y="598"/>
                  </a:lnTo>
                  <a:lnTo>
                    <a:pt x="384" y="604"/>
                  </a:lnTo>
                  <a:lnTo>
                    <a:pt x="367" y="621"/>
                  </a:lnTo>
                  <a:lnTo>
                    <a:pt x="358" y="630"/>
                  </a:lnTo>
                  <a:lnTo>
                    <a:pt x="348" y="636"/>
                  </a:lnTo>
                  <a:lnTo>
                    <a:pt x="344" y="638"/>
                  </a:lnTo>
                  <a:lnTo>
                    <a:pt x="339" y="640"/>
                  </a:lnTo>
                  <a:lnTo>
                    <a:pt x="334" y="641"/>
                  </a:lnTo>
                  <a:lnTo>
                    <a:pt x="329" y="641"/>
                  </a:lnTo>
                  <a:lnTo>
                    <a:pt x="329" y="641"/>
                  </a:lnTo>
                  <a:lnTo>
                    <a:pt x="344" y="626"/>
                  </a:lnTo>
                  <a:lnTo>
                    <a:pt x="360" y="613"/>
                  </a:lnTo>
                  <a:lnTo>
                    <a:pt x="374" y="596"/>
                  </a:lnTo>
                  <a:lnTo>
                    <a:pt x="382" y="589"/>
                  </a:lnTo>
                  <a:lnTo>
                    <a:pt x="388" y="579"/>
                  </a:lnTo>
                  <a:lnTo>
                    <a:pt x="388" y="579"/>
                  </a:lnTo>
                  <a:lnTo>
                    <a:pt x="382" y="579"/>
                  </a:lnTo>
                  <a:lnTo>
                    <a:pt x="377" y="578"/>
                  </a:lnTo>
                  <a:lnTo>
                    <a:pt x="372" y="578"/>
                  </a:lnTo>
                  <a:lnTo>
                    <a:pt x="367" y="578"/>
                  </a:lnTo>
                  <a:lnTo>
                    <a:pt x="367" y="578"/>
                  </a:lnTo>
                  <a:lnTo>
                    <a:pt x="366" y="580"/>
                  </a:lnTo>
                  <a:lnTo>
                    <a:pt x="364" y="581"/>
                  </a:lnTo>
                  <a:lnTo>
                    <a:pt x="361" y="583"/>
                  </a:lnTo>
                  <a:lnTo>
                    <a:pt x="357" y="584"/>
                  </a:lnTo>
                  <a:lnTo>
                    <a:pt x="352" y="585"/>
                  </a:lnTo>
                  <a:lnTo>
                    <a:pt x="352" y="585"/>
                  </a:lnTo>
                  <a:lnTo>
                    <a:pt x="348" y="588"/>
                  </a:lnTo>
                  <a:lnTo>
                    <a:pt x="345" y="593"/>
                  </a:lnTo>
                  <a:lnTo>
                    <a:pt x="338" y="604"/>
                  </a:lnTo>
                  <a:lnTo>
                    <a:pt x="330" y="617"/>
                  </a:lnTo>
                  <a:lnTo>
                    <a:pt x="322" y="628"/>
                  </a:lnTo>
                  <a:lnTo>
                    <a:pt x="322" y="628"/>
                  </a:lnTo>
                  <a:lnTo>
                    <a:pt x="315" y="634"/>
                  </a:lnTo>
                  <a:lnTo>
                    <a:pt x="310" y="639"/>
                  </a:lnTo>
                  <a:lnTo>
                    <a:pt x="307" y="643"/>
                  </a:lnTo>
                  <a:lnTo>
                    <a:pt x="306" y="646"/>
                  </a:lnTo>
                  <a:lnTo>
                    <a:pt x="306" y="649"/>
                  </a:lnTo>
                  <a:lnTo>
                    <a:pt x="306" y="654"/>
                  </a:lnTo>
                  <a:lnTo>
                    <a:pt x="306" y="654"/>
                  </a:lnTo>
                  <a:lnTo>
                    <a:pt x="310" y="653"/>
                  </a:lnTo>
                  <a:lnTo>
                    <a:pt x="313" y="653"/>
                  </a:lnTo>
                  <a:lnTo>
                    <a:pt x="318" y="655"/>
                  </a:lnTo>
                  <a:lnTo>
                    <a:pt x="323" y="656"/>
                  </a:lnTo>
                  <a:lnTo>
                    <a:pt x="326" y="656"/>
                  </a:lnTo>
                  <a:lnTo>
                    <a:pt x="329" y="656"/>
                  </a:lnTo>
                  <a:lnTo>
                    <a:pt x="329" y="656"/>
                  </a:lnTo>
                  <a:lnTo>
                    <a:pt x="331" y="662"/>
                  </a:lnTo>
                  <a:lnTo>
                    <a:pt x="331" y="666"/>
                  </a:lnTo>
                  <a:lnTo>
                    <a:pt x="331" y="670"/>
                  </a:lnTo>
                  <a:lnTo>
                    <a:pt x="334" y="674"/>
                  </a:lnTo>
                  <a:lnTo>
                    <a:pt x="334" y="674"/>
                  </a:lnTo>
                  <a:lnTo>
                    <a:pt x="358" y="666"/>
                  </a:lnTo>
                  <a:lnTo>
                    <a:pt x="383" y="658"/>
                  </a:lnTo>
                  <a:lnTo>
                    <a:pt x="407" y="650"/>
                  </a:lnTo>
                  <a:lnTo>
                    <a:pt x="429" y="641"/>
                  </a:lnTo>
                  <a:lnTo>
                    <a:pt x="429" y="641"/>
                  </a:lnTo>
                  <a:lnTo>
                    <a:pt x="429" y="633"/>
                  </a:lnTo>
                  <a:lnTo>
                    <a:pt x="430" y="628"/>
                  </a:lnTo>
                  <a:lnTo>
                    <a:pt x="430" y="628"/>
                  </a:lnTo>
                  <a:close/>
                  <a:moveTo>
                    <a:pt x="434" y="768"/>
                  </a:moveTo>
                  <a:lnTo>
                    <a:pt x="434" y="768"/>
                  </a:lnTo>
                  <a:lnTo>
                    <a:pt x="434" y="765"/>
                  </a:lnTo>
                  <a:lnTo>
                    <a:pt x="433" y="762"/>
                  </a:lnTo>
                  <a:lnTo>
                    <a:pt x="432" y="760"/>
                  </a:lnTo>
                  <a:lnTo>
                    <a:pt x="430" y="757"/>
                  </a:lnTo>
                  <a:lnTo>
                    <a:pt x="430" y="757"/>
                  </a:lnTo>
                  <a:lnTo>
                    <a:pt x="424" y="761"/>
                  </a:lnTo>
                  <a:lnTo>
                    <a:pt x="417" y="764"/>
                  </a:lnTo>
                  <a:lnTo>
                    <a:pt x="408" y="766"/>
                  </a:lnTo>
                  <a:lnTo>
                    <a:pt x="401" y="766"/>
                  </a:lnTo>
                  <a:lnTo>
                    <a:pt x="394" y="764"/>
                  </a:lnTo>
                  <a:lnTo>
                    <a:pt x="392" y="761"/>
                  </a:lnTo>
                  <a:lnTo>
                    <a:pt x="390" y="759"/>
                  </a:lnTo>
                  <a:lnTo>
                    <a:pt x="389" y="756"/>
                  </a:lnTo>
                  <a:lnTo>
                    <a:pt x="389" y="753"/>
                  </a:lnTo>
                  <a:lnTo>
                    <a:pt x="390" y="749"/>
                  </a:lnTo>
                  <a:lnTo>
                    <a:pt x="393" y="743"/>
                  </a:lnTo>
                  <a:lnTo>
                    <a:pt x="393" y="743"/>
                  </a:lnTo>
                  <a:lnTo>
                    <a:pt x="382" y="746"/>
                  </a:lnTo>
                  <a:lnTo>
                    <a:pt x="372" y="750"/>
                  </a:lnTo>
                  <a:lnTo>
                    <a:pt x="362" y="755"/>
                  </a:lnTo>
                  <a:lnTo>
                    <a:pt x="354" y="760"/>
                  </a:lnTo>
                  <a:lnTo>
                    <a:pt x="347" y="768"/>
                  </a:lnTo>
                  <a:lnTo>
                    <a:pt x="341" y="776"/>
                  </a:lnTo>
                  <a:lnTo>
                    <a:pt x="337" y="787"/>
                  </a:lnTo>
                  <a:lnTo>
                    <a:pt x="332" y="799"/>
                  </a:lnTo>
                  <a:lnTo>
                    <a:pt x="332" y="799"/>
                  </a:lnTo>
                  <a:lnTo>
                    <a:pt x="359" y="795"/>
                  </a:lnTo>
                  <a:lnTo>
                    <a:pt x="385" y="788"/>
                  </a:lnTo>
                  <a:lnTo>
                    <a:pt x="398" y="784"/>
                  </a:lnTo>
                  <a:lnTo>
                    <a:pt x="409" y="780"/>
                  </a:lnTo>
                  <a:lnTo>
                    <a:pt x="422" y="774"/>
                  </a:lnTo>
                  <a:lnTo>
                    <a:pt x="434" y="768"/>
                  </a:lnTo>
                  <a:lnTo>
                    <a:pt x="434" y="768"/>
                  </a:lnTo>
                  <a:close/>
                  <a:moveTo>
                    <a:pt x="316" y="700"/>
                  </a:moveTo>
                  <a:lnTo>
                    <a:pt x="316" y="700"/>
                  </a:lnTo>
                  <a:lnTo>
                    <a:pt x="329" y="708"/>
                  </a:lnTo>
                  <a:lnTo>
                    <a:pt x="342" y="715"/>
                  </a:lnTo>
                  <a:lnTo>
                    <a:pt x="354" y="724"/>
                  </a:lnTo>
                  <a:lnTo>
                    <a:pt x="367" y="731"/>
                  </a:lnTo>
                  <a:lnTo>
                    <a:pt x="367" y="731"/>
                  </a:lnTo>
                  <a:lnTo>
                    <a:pt x="382" y="713"/>
                  </a:lnTo>
                  <a:lnTo>
                    <a:pt x="395" y="696"/>
                  </a:lnTo>
                  <a:lnTo>
                    <a:pt x="423" y="660"/>
                  </a:lnTo>
                  <a:lnTo>
                    <a:pt x="423" y="660"/>
                  </a:lnTo>
                  <a:lnTo>
                    <a:pt x="393" y="667"/>
                  </a:lnTo>
                  <a:lnTo>
                    <a:pt x="366" y="676"/>
                  </a:lnTo>
                  <a:lnTo>
                    <a:pt x="352" y="681"/>
                  </a:lnTo>
                  <a:lnTo>
                    <a:pt x="339" y="686"/>
                  </a:lnTo>
                  <a:lnTo>
                    <a:pt x="327" y="693"/>
                  </a:lnTo>
                  <a:lnTo>
                    <a:pt x="316" y="700"/>
                  </a:lnTo>
                  <a:lnTo>
                    <a:pt x="316" y="700"/>
                  </a:lnTo>
                  <a:close/>
                  <a:moveTo>
                    <a:pt x="246" y="345"/>
                  </a:moveTo>
                  <a:lnTo>
                    <a:pt x="246" y="345"/>
                  </a:lnTo>
                  <a:lnTo>
                    <a:pt x="239" y="353"/>
                  </a:lnTo>
                  <a:lnTo>
                    <a:pt x="231" y="360"/>
                  </a:lnTo>
                  <a:lnTo>
                    <a:pt x="222" y="365"/>
                  </a:lnTo>
                  <a:lnTo>
                    <a:pt x="212" y="371"/>
                  </a:lnTo>
                  <a:lnTo>
                    <a:pt x="193" y="380"/>
                  </a:lnTo>
                  <a:lnTo>
                    <a:pt x="183" y="386"/>
                  </a:lnTo>
                  <a:lnTo>
                    <a:pt x="174" y="391"/>
                  </a:lnTo>
                  <a:lnTo>
                    <a:pt x="174" y="391"/>
                  </a:lnTo>
                  <a:lnTo>
                    <a:pt x="195" y="416"/>
                  </a:lnTo>
                  <a:lnTo>
                    <a:pt x="204" y="429"/>
                  </a:lnTo>
                  <a:lnTo>
                    <a:pt x="208" y="437"/>
                  </a:lnTo>
                  <a:lnTo>
                    <a:pt x="211" y="444"/>
                  </a:lnTo>
                  <a:lnTo>
                    <a:pt x="211" y="444"/>
                  </a:lnTo>
                  <a:lnTo>
                    <a:pt x="213" y="446"/>
                  </a:lnTo>
                  <a:lnTo>
                    <a:pt x="216" y="446"/>
                  </a:lnTo>
                  <a:lnTo>
                    <a:pt x="219" y="443"/>
                  </a:lnTo>
                  <a:lnTo>
                    <a:pt x="223" y="441"/>
                  </a:lnTo>
                  <a:lnTo>
                    <a:pt x="225" y="441"/>
                  </a:lnTo>
                  <a:lnTo>
                    <a:pt x="227" y="443"/>
                  </a:lnTo>
                  <a:lnTo>
                    <a:pt x="227" y="443"/>
                  </a:lnTo>
                  <a:lnTo>
                    <a:pt x="236" y="453"/>
                  </a:lnTo>
                  <a:lnTo>
                    <a:pt x="240" y="457"/>
                  </a:lnTo>
                  <a:lnTo>
                    <a:pt x="246" y="461"/>
                  </a:lnTo>
                  <a:lnTo>
                    <a:pt x="246" y="461"/>
                  </a:lnTo>
                  <a:lnTo>
                    <a:pt x="262" y="455"/>
                  </a:lnTo>
                  <a:lnTo>
                    <a:pt x="277" y="450"/>
                  </a:lnTo>
                  <a:lnTo>
                    <a:pt x="292" y="442"/>
                  </a:lnTo>
                  <a:lnTo>
                    <a:pt x="306" y="435"/>
                  </a:lnTo>
                  <a:lnTo>
                    <a:pt x="318" y="426"/>
                  </a:lnTo>
                  <a:lnTo>
                    <a:pt x="331" y="417"/>
                  </a:lnTo>
                  <a:lnTo>
                    <a:pt x="343" y="407"/>
                  </a:lnTo>
                  <a:lnTo>
                    <a:pt x="354" y="396"/>
                  </a:lnTo>
                  <a:lnTo>
                    <a:pt x="354" y="396"/>
                  </a:lnTo>
                  <a:lnTo>
                    <a:pt x="246" y="345"/>
                  </a:lnTo>
                  <a:lnTo>
                    <a:pt x="246" y="345"/>
                  </a:lnTo>
                  <a:close/>
                  <a:moveTo>
                    <a:pt x="295" y="547"/>
                  </a:moveTo>
                  <a:lnTo>
                    <a:pt x="295" y="547"/>
                  </a:lnTo>
                  <a:lnTo>
                    <a:pt x="293" y="545"/>
                  </a:lnTo>
                  <a:lnTo>
                    <a:pt x="292" y="542"/>
                  </a:lnTo>
                  <a:lnTo>
                    <a:pt x="289" y="534"/>
                  </a:lnTo>
                  <a:lnTo>
                    <a:pt x="286" y="517"/>
                  </a:lnTo>
                  <a:lnTo>
                    <a:pt x="284" y="510"/>
                  </a:lnTo>
                  <a:lnTo>
                    <a:pt x="281" y="503"/>
                  </a:lnTo>
                  <a:lnTo>
                    <a:pt x="279" y="501"/>
                  </a:lnTo>
                  <a:lnTo>
                    <a:pt x="276" y="500"/>
                  </a:lnTo>
                  <a:lnTo>
                    <a:pt x="272" y="499"/>
                  </a:lnTo>
                  <a:lnTo>
                    <a:pt x="268" y="500"/>
                  </a:lnTo>
                  <a:lnTo>
                    <a:pt x="268" y="500"/>
                  </a:lnTo>
                  <a:lnTo>
                    <a:pt x="265" y="507"/>
                  </a:lnTo>
                  <a:lnTo>
                    <a:pt x="261" y="514"/>
                  </a:lnTo>
                  <a:lnTo>
                    <a:pt x="256" y="519"/>
                  </a:lnTo>
                  <a:lnTo>
                    <a:pt x="251" y="525"/>
                  </a:lnTo>
                  <a:lnTo>
                    <a:pt x="239" y="534"/>
                  </a:lnTo>
                  <a:lnTo>
                    <a:pt x="227" y="544"/>
                  </a:lnTo>
                  <a:lnTo>
                    <a:pt x="227" y="544"/>
                  </a:lnTo>
                  <a:lnTo>
                    <a:pt x="230" y="535"/>
                  </a:lnTo>
                  <a:lnTo>
                    <a:pt x="234" y="529"/>
                  </a:lnTo>
                  <a:lnTo>
                    <a:pt x="238" y="523"/>
                  </a:lnTo>
                  <a:lnTo>
                    <a:pt x="242" y="516"/>
                  </a:lnTo>
                  <a:lnTo>
                    <a:pt x="254" y="507"/>
                  </a:lnTo>
                  <a:lnTo>
                    <a:pt x="267" y="498"/>
                  </a:lnTo>
                  <a:lnTo>
                    <a:pt x="267" y="498"/>
                  </a:lnTo>
                  <a:lnTo>
                    <a:pt x="250" y="496"/>
                  </a:lnTo>
                  <a:lnTo>
                    <a:pt x="245" y="495"/>
                  </a:lnTo>
                  <a:lnTo>
                    <a:pt x="238" y="493"/>
                  </a:lnTo>
                  <a:lnTo>
                    <a:pt x="238" y="493"/>
                  </a:lnTo>
                  <a:lnTo>
                    <a:pt x="228" y="501"/>
                  </a:lnTo>
                  <a:lnTo>
                    <a:pt x="220" y="511"/>
                  </a:lnTo>
                  <a:lnTo>
                    <a:pt x="204" y="530"/>
                  </a:lnTo>
                  <a:lnTo>
                    <a:pt x="188" y="549"/>
                  </a:lnTo>
                  <a:lnTo>
                    <a:pt x="178" y="559"/>
                  </a:lnTo>
                  <a:lnTo>
                    <a:pt x="169" y="568"/>
                  </a:lnTo>
                  <a:lnTo>
                    <a:pt x="169" y="568"/>
                  </a:lnTo>
                  <a:lnTo>
                    <a:pt x="172" y="578"/>
                  </a:lnTo>
                  <a:lnTo>
                    <a:pt x="173" y="587"/>
                  </a:lnTo>
                  <a:lnTo>
                    <a:pt x="173" y="587"/>
                  </a:lnTo>
                  <a:lnTo>
                    <a:pt x="179" y="586"/>
                  </a:lnTo>
                  <a:lnTo>
                    <a:pt x="186" y="584"/>
                  </a:lnTo>
                  <a:lnTo>
                    <a:pt x="191" y="579"/>
                  </a:lnTo>
                  <a:lnTo>
                    <a:pt x="196" y="575"/>
                  </a:lnTo>
                  <a:lnTo>
                    <a:pt x="202" y="570"/>
                  </a:lnTo>
                  <a:lnTo>
                    <a:pt x="207" y="567"/>
                  </a:lnTo>
                  <a:lnTo>
                    <a:pt x="212" y="563"/>
                  </a:lnTo>
                  <a:lnTo>
                    <a:pt x="219" y="562"/>
                  </a:lnTo>
                  <a:lnTo>
                    <a:pt x="219" y="562"/>
                  </a:lnTo>
                  <a:lnTo>
                    <a:pt x="217" y="568"/>
                  </a:lnTo>
                  <a:lnTo>
                    <a:pt x="213" y="572"/>
                  </a:lnTo>
                  <a:lnTo>
                    <a:pt x="206" y="579"/>
                  </a:lnTo>
                  <a:lnTo>
                    <a:pt x="197" y="587"/>
                  </a:lnTo>
                  <a:lnTo>
                    <a:pt x="194" y="591"/>
                  </a:lnTo>
                  <a:lnTo>
                    <a:pt x="192" y="595"/>
                  </a:lnTo>
                  <a:lnTo>
                    <a:pt x="192" y="595"/>
                  </a:lnTo>
                  <a:lnTo>
                    <a:pt x="195" y="595"/>
                  </a:lnTo>
                  <a:lnTo>
                    <a:pt x="198" y="596"/>
                  </a:lnTo>
                  <a:lnTo>
                    <a:pt x="200" y="599"/>
                  </a:lnTo>
                  <a:lnTo>
                    <a:pt x="201" y="601"/>
                  </a:lnTo>
                  <a:lnTo>
                    <a:pt x="201" y="601"/>
                  </a:lnTo>
                  <a:lnTo>
                    <a:pt x="235" y="593"/>
                  </a:lnTo>
                  <a:lnTo>
                    <a:pt x="267" y="585"/>
                  </a:lnTo>
                  <a:lnTo>
                    <a:pt x="298" y="574"/>
                  </a:lnTo>
                  <a:lnTo>
                    <a:pt x="329" y="563"/>
                  </a:lnTo>
                  <a:lnTo>
                    <a:pt x="329" y="563"/>
                  </a:lnTo>
                  <a:lnTo>
                    <a:pt x="332" y="555"/>
                  </a:lnTo>
                  <a:lnTo>
                    <a:pt x="333" y="550"/>
                  </a:lnTo>
                  <a:lnTo>
                    <a:pt x="336" y="546"/>
                  </a:lnTo>
                  <a:lnTo>
                    <a:pt x="336" y="546"/>
                  </a:lnTo>
                  <a:lnTo>
                    <a:pt x="316" y="547"/>
                  </a:lnTo>
                  <a:lnTo>
                    <a:pt x="306" y="548"/>
                  </a:lnTo>
                  <a:lnTo>
                    <a:pt x="295" y="547"/>
                  </a:lnTo>
                  <a:lnTo>
                    <a:pt x="295" y="547"/>
                  </a:lnTo>
                  <a:close/>
                  <a:moveTo>
                    <a:pt x="230" y="610"/>
                  </a:moveTo>
                  <a:lnTo>
                    <a:pt x="230" y="610"/>
                  </a:lnTo>
                  <a:lnTo>
                    <a:pt x="206" y="616"/>
                  </a:lnTo>
                  <a:lnTo>
                    <a:pt x="195" y="620"/>
                  </a:lnTo>
                  <a:lnTo>
                    <a:pt x="191" y="622"/>
                  </a:lnTo>
                  <a:lnTo>
                    <a:pt x="187" y="626"/>
                  </a:lnTo>
                  <a:lnTo>
                    <a:pt x="187" y="626"/>
                  </a:lnTo>
                  <a:lnTo>
                    <a:pt x="200" y="635"/>
                  </a:lnTo>
                  <a:lnTo>
                    <a:pt x="215" y="644"/>
                  </a:lnTo>
                  <a:lnTo>
                    <a:pt x="230" y="651"/>
                  </a:lnTo>
                  <a:lnTo>
                    <a:pt x="243" y="658"/>
                  </a:lnTo>
                  <a:lnTo>
                    <a:pt x="243" y="658"/>
                  </a:lnTo>
                  <a:lnTo>
                    <a:pt x="252" y="664"/>
                  </a:lnTo>
                  <a:lnTo>
                    <a:pt x="257" y="667"/>
                  </a:lnTo>
                  <a:lnTo>
                    <a:pt x="260" y="668"/>
                  </a:lnTo>
                  <a:lnTo>
                    <a:pt x="262" y="668"/>
                  </a:lnTo>
                  <a:lnTo>
                    <a:pt x="262" y="668"/>
                  </a:lnTo>
                  <a:lnTo>
                    <a:pt x="263" y="668"/>
                  </a:lnTo>
                  <a:lnTo>
                    <a:pt x="264" y="666"/>
                  </a:lnTo>
                  <a:lnTo>
                    <a:pt x="267" y="662"/>
                  </a:lnTo>
                  <a:lnTo>
                    <a:pt x="269" y="655"/>
                  </a:lnTo>
                  <a:lnTo>
                    <a:pt x="273" y="651"/>
                  </a:lnTo>
                  <a:lnTo>
                    <a:pt x="273" y="651"/>
                  </a:lnTo>
                  <a:lnTo>
                    <a:pt x="291" y="637"/>
                  </a:lnTo>
                  <a:lnTo>
                    <a:pt x="308" y="620"/>
                  </a:lnTo>
                  <a:lnTo>
                    <a:pt x="316" y="610"/>
                  </a:lnTo>
                  <a:lnTo>
                    <a:pt x="323" y="601"/>
                  </a:lnTo>
                  <a:lnTo>
                    <a:pt x="329" y="590"/>
                  </a:lnTo>
                  <a:lnTo>
                    <a:pt x="334" y="579"/>
                  </a:lnTo>
                  <a:lnTo>
                    <a:pt x="334" y="579"/>
                  </a:lnTo>
                  <a:lnTo>
                    <a:pt x="322" y="580"/>
                  </a:lnTo>
                  <a:lnTo>
                    <a:pt x="308" y="583"/>
                  </a:lnTo>
                  <a:lnTo>
                    <a:pt x="295" y="586"/>
                  </a:lnTo>
                  <a:lnTo>
                    <a:pt x="282" y="591"/>
                  </a:lnTo>
                  <a:lnTo>
                    <a:pt x="256" y="601"/>
                  </a:lnTo>
                  <a:lnTo>
                    <a:pt x="242" y="606"/>
                  </a:lnTo>
                  <a:lnTo>
                    <a:pt x="230" y="610"/>
                  </a:lnTo>
                  <a:lnTo>
                    <a:pt x="230" y="610"/>
                  </a:lnTo>
                  <a:close/>
                  <a:moveTo>
                    <a:pt x="286" y="660"/>
                  </a:moveTo>
                  <a:lnTo>
                    <a:pt x="286" y="660"/>
                  </a:lnTo>
                  <a:lnTo>
                    <a:pt x="282" y="666"/>
                  </a:lnTo>
                  <a:lnTo>
                    <a:pt x="277" y="673"/>
                  </a:lnTo>
                  <a:lnTo>
                    <a:pt x="265" y="683"/>
                  </a:lnTo>
                  <a:lnTo>
                    <a:pt x="258" y="690"/>
                  </a:lnTo>
                  <a:lnTo>
                    <a:pt x="254" y="696"/>
                  </a:lnTo>
                  <a:lnTo>
                    <a:pt x="251" y="702"/>
                  </a:lnTo>
                  <a:lnTo>
                    <a:pt x="249" y="710"/>
                  </a:lnTo>
                  <a:lnTo>
                    <a:pt x="249" y="710"/>
                  </a:lnTo>
                  <a:lnTo>
                    <a:pt x="266" y="702"/>
                  </a:lnTo>
                  <a:lnTo>
                    <a:pt x="285" y="695"/>
                  </a:lnTo>
                  <a:lnTo>
                    <a:pt x="294" y="690"/>
                  </a:lnTo>
                  <a:lnTo>
                    <a:pt x="301" y="684"/>
                  </a:lnTo>
                  <a:lnTo>
                    <a:pt x="308" y="678"/>
                  </a:lnTo>
                  <a:lnTo>
                    <a:pt x="313" y="670"/>
                  </a:lnTo>
                  <a:lnTo>
                    <a:pt x="313" y="670"/>
                  </a:lnTo>
                  <a:lnTo>
                    <a:pt x="304" y="669"/>
                  </a:lnTo>
                  <a:lnTo>
                    <a:pt x="298" y="668"/>
                  </a:lnTo>
                  <a:lnTo>
                    <a:pt x="292" y="665"/>
                  </a:lnTo>
                  <a:lnTo>
                    <a:pt x="288" y="663"/>
                  </a:lnTo>
                  <a:lnTo>
                    <a:pt x="286" y="660"/>
                  </a:lnTo>
                  <a:lnTo>
                    <a:pt x="286" y="660"/>
                  </a:lnTo>
                  <a:close/>
                  <a:moveTo>
                    <a:pt x="142" y="501"/>
                  </a:moveTo>
                  <a:lnTo>
                    <a:pt x="142" y="501"/>
                  </a:lnTo>
                  <a:lnTo>
                    <a:pt x="145" y="498"/>
                  </a:lnTo>
                  <a:lnTo>
                    <a:pt x="148" y="495"/>
                  </a:lnTo>
                  <a:lnTo>
                    <a:pt x="157" y="489"/>
                  </a:lnTo>
                  <a:lnTo>
                    <a:pt x="165" y="485"/>
                  </a:lnTo>
                  <a:lnTo>
                    <a:pt x="174" y="480"/>
                  </a:lnTo>
                  <a:lnTo>
                    <a:pt x="174" y="480"/>
                  </a:lnTo>
                  <a:lnTo>
                    <a:pt x="182" y="474"/>
                  </a:lnTo>
                  <a:lnTo>
                    <a:pt x="190" y="468"/>
                  </a:lnTo>
                  <a:lnTo>
                    <a:pt x="196" y="462"/>
                  </a:lnTo>
                  <a:lnTo>
                    <a:pt x="201" y="455"/>
                  </a:lnTo>
                  <a:lnTo>
                    <a:pt x="201" y="455"/>
                  </a:lnTo>
                  <a:lnTo>
                    <a:pt x="198" y="455"/>
                  </a:lnTo>
                  <a:lnTo>
                    <a:pt x="197" y="453"/>
                  </a:lnTo>
                  <a:lnTo>
                    <a:pt x="194" y="447"/>
                  </a:lnTo>
                  <a:lnTo>
                    <a:pt x="189" y="433"/>
                  </a:lnTo>
                  <a:lnTo>
                    <a:pt x="189" y="433"/>
                  </a:lnTo>
                  <a:lnTo>
                    <a:pt x="182" y="435"/>
                  </a:lnTo>
                  <a:lnTo>
                    <a:pt x="177" y="438"/>
                  </a:lnTo>
                  <a:lnTo>
                    <a:pt x="167" y="446"/>
                  </a:lnTo>
                  <a:lnTo>
                    <a:pt x="158" y="452"/>
                  </a:lnTo>
                  <a:lnTo>
                    <a:pt x="152" y="454"/>
                  </a:lnTo>
                  <a:lnTo>
                    <a:pt x="147" y="455"/>
                  </a:lnTo>
                  <a:lnTo>
                    <a:pt x="147" y="455"/>
                  </a:lnTo>
                  <a:lnTo>
                    <a:pt x="149" y="449"/>
                  </a:lnTo>
                  <a:lnTo>
                    <a:pt x="152" y="443"/>
                  </a:lnTo>
                  <a:lnTo>
                    <a:pt x="157" y="440"/>
                  </a:lnTo>
                  <a:lnTo>
                    <a:pt x="161" y="436"/>
                  </a:lnTo>
                  <a:lnTo>
                    <a:pt x="171" y="429"/>
                  </a:lnTo>
                  <a:lnTo>
                    <a:pt x="175" y="425"/>
                  </a:lnTo>
                  <a:lnTo>
                    <a:pt x="178" y="420"/>
                  </a:lnTo>
                  <a:lnTo>
                    <a:pt x="178" y="420"/>
                  </a:lnTo>
                  <a:lnTo>
                    <a:pt x="175" y="413"/>
                  </a:lnTo>
                  <a:lnTo>
                    <a:pt x="172" y="407"/>
                  </a:lnTo>
                  <a:lnTo>
                    <a:pt x="166" y="402"/>
                  </a:lnTo>
                  <a:lnTo>
                    <a:pt x="163" y="399"/>
                  </a:lnTo>
                  <a:lnTo>
                    <a:pt x="160" y="398"/>
                  </a:lnTo>
                  <a:lnTo>
                    <a:pt x="160" y="398"/>
                  </a:lnTo>
                  <a:lnTo>
                    <a:pt x="147" y="407"/>
                  </a:lnTo>
                  <a:lnTo>
                    <a:pt x="135" y="417"/>
                  </a:lnTo>
                  <a:lnTo>
                    <a:pt x="125" y="427"/>
                  </a:lnTo>
                  <a:lnTo>
                    <a:pt x="114" y="438"/>
                  </a:lnTo>
                  <a:lnTo>
                    <a:pt x="92" y="461"/>
                  </a:lnTo>
                  <a:lnTo>
                    <a:pt x="81" y="470"/>
                  </a:lnTo>
                  <a:lnTo>
                    <a:pt x="69" y="480"/>
                  </a:lnTo>
                  <a:lnTo>
                    <a:pt x="69" y="480"/>
                  </a:lnTo>
                  <a:lnTo>
                    <a:pt x="73" y="483"/>
                  </a:lnTo>
                  <a:lnTo>
                    <a:pt x="77" y="484"/>
                  </a:lnTo>
                  <a:lnTo>
                    <a:pt x="81" y="484"/>
                  </a:lnTo>
                  <a:lnTo>
                    <a:pt x="84" y="484"/>
                  </a:lnTo>
                  <a:lnTo>
                    <a:pt x="88" y="482"/>
                  </a:lnTo>
                  <a:lnTo>
                    <a:pt x="91" y="480"/>
                  </a:lnTo>
                  <a:lnTo>
                    <a:pt x="97" y="474"/>
                  </a:lnTo>
                  <a:lnTo>
                    <a:pt x="103" y="468"/>
                  </a:lnTo>
                  <a:lnTo>
                    <a:pt x="110" y="463"/>
                  </a:lnTo>
                  <a:lnTo>
                    <a:pt x="114" y="461"/>
                  </a:lnTo>
                  <a:lnTo>
                    <a:pt x="117" y="459"/>
                  </a:lnTo>
                  <a:lnTo>
                    <a:pt x="120" y="458"/>
                  </a:lnTo>
                  <a:lnTo>
                    <a:pt x="125" y="458"/>
                  </a:lnTo>
                  <a:lnTo>
                    <a:pt x="125" y="458"/>
                  </a:lnTo>
                  <a:lnTo>
                    <a:pt x="116" y="468"/>
                  </a:lnTo>
                  <a:lnTo>
                    <a:pt x="106" y="478"/>
                  </a:lnTo>
                  <a:lnTo>
                    <a:pt x="98" y="486"/>
                  </a:lnTo>
                  <a:lnTo>
                    <a:pt x="89" y="496"/>
                  </a:lnTo>
                  <a:lnTo>
                    <a:pt x="89" y="496"/>
                  </a:lnTo>
                  <a:lnTo>
                    <a:pt x="92" y="500"/>
                  </a:lnTo>
                  <a:lnTo>
                    <a:pt x="96" y="504"/>
                  </a:lnTo>
                  <a:lnTo>
                    <a:pt x="98" y="511"/>
                  </a:lnTo>
                  <a:lnTo>
                    <a:pt x="98" y="517"/>
                  </a:lnTo>
                  <a:lnTo>
                    <a:pt x="98" y="517"/>
                  </a:lnTo>
                  <a:lnTo>
                    <a:pt x="105" y="517"/>
                  </a:lnTo>
                  <a:lnTo>
                    <a:pt x="111" y="516"/>
                  </a:lnTo>
                  <a:lnTo>
                    <a:pt x="115" y="514"/>
                  </a:lnTo>
                  <a:lnTo>
                    <a:pt x="119" y="511"/>
                  </a:lnTo>
                  <a:lnTo>
                    <a:pt x="119" y="511"/>
                  </a:lnTo>
                  <a:lnTo>
                    <a:pt x="126" y="511"/>
                  </a:lnTo>
                  <a:lnTo>
                    <a:pt x="131" y="510"/>
                  </a:lnTo>
                  <a:lnTo>
                    <a:pt x="144" y="507"/>
                  </a:lnTo>
                  <a:lnTo>
                    <a:pt x="156" y="502"/>
                  </a:lnTo>
                  <a:lnTo>
                    <a:pt x="167" y="500"/>
                  </a:lnTo>
                  <a:lnTo>
                    <a:pt x="167" y="500"/>
                  </a:lnTo>
                  <a:lnTo>
                    <a:pt x="183" y="498"/>
                  </a:lnTo>
                  <a:lnTo>
                    <a:pt x="198" y="497"/>
                  </a:lnTo>
                  <a:lnTo>
                    <a:pt x="212" y="495"/>
                  </a:lnTo>
                  <a:lnTo>
                    <a:pt x="219" y="494"/>
                  </a:lnTo>
                  <a:lnTo>
                    <a:pt x="224" y="490"/>
                  </a:lnTo>
                  <a:lnTo>
                    <a:pt x="224" y="490"/>
                  </a:lnTo>
                  <a:lnTo>
                    <a:pt x="223" y="489"/>
                  </a:lnTo>
                  <a:lnTo>
                    <a:pt x="223" y="488"/>
                  </a:lnTo>
                  <a:lnTo>
                    <a:pt x="220" y="487"/>
                  </a:lnTo>
                  <a:lnTo>
                    <a:pt x="218" y="485"/>
                  </a:lnTo>
                  <a:lnTo>
                    <a:pt x="217" y="483"/>
                  </a:lnTo>
                  <a:lnTo>
                    <a:pt x="217" y="480"/>
                  </a:lnTo>
                  <a:lnTo>
                    <a:pt x="217" y="480"/>
                  </a:lnTo>
                  <a:lnTo>
                    <a:pt x="220" y="475"/>
                  </a:lnTo>
                  <a:lnTo>
                    <a:pt x="223" y="472"/>
                  </a:lnTo>
                  <a:lnTo>
                    <a:pt x="223" y="470"/>
                  </a:lnTo>
                  <a:lnTo>
                    <a:pt x="224" y="467"/>
                  </a:lnTo>
                  <a:lnTo>
                    <a:pt x="223" y="464"/>
                  </a:lnTo>
                  <a:lnTo>
                    <a:pt x="222" y="461"/>
                  </a:lnTo>
                  <a:lnTo>
                    <a:pt x="222" y="461"/>
                  </a:lnTo>
                  <a:lnTo>
                    <a:pt x="211" y="465"/>
                  </a:lnTo>
                  <a:lnTo>
                    <a:pt x="202" y="471"/>
                  </a:lnTo>
                  <a:lnTo>
                    <a:pt x="185" y="485"/>
                  </a:lnTo>
                  <a:lnTo>
                    <a:pt x="175" y="492"/>
                  </a:lnTo>
                  <a:lnTo>
                    <a:pt x="165" y="497"/>
                  </a:lnTo>
                  <a:lnTo>
                    <a:pt x="160" y="499"/>
                  </a:lnTo>
                  <a:lnTo>
                    <a:pt x="155" y="501"/>
                  </a:lnTo>
                  <a:lnTo>
                    <a:pt x="148" y="501"/>
                  </a:lnTo>
                  <a:lnTo>
                    <a:pt x="142" y="501"/>
                  </a:lnTo>
                  <a:lnTo>
                    <a:pt x="142" y="501"/>
                  </a:lnTo>
                  <a:close/>
                  <a:moveTo>
                    <a:pt x="135" y="523"/>
                  </a:moveTo>
                  <a:lnTo>
                    <a:pt x="135" y="523"/>
                  </a:lnTo>
                  <a:lnTo>
                    <a:pt x="124" y="533"/>
                  </a:lnTo>
                  <a:lnTo>
                    <a:pt x="112" y="545"/>
                  </a:lnTo>
                  <a:lnTo>
                    <a:pt x="107" y="552"/>
                  </a:lnTo>
                  <a:lnTo>
                    <a:pt x="103" y="558"/>
                  </a:lnTo>
                  <a:lnTo>
                    <a:pt x="99" y="567"/>
                  </a:lnTo>
                  <a:lnTo>
                    <a:pt x="96" y="574"/>
                  </a:lnTo>
                  <a:lnTo>
                    <a:pt x="96" y="574"/>
                  </a:lnTo>
                  <a:lnTo>
                    <a:pt x="111" y="586"/>
                  </a:lnTo>
                  <a:lnTo>
                    <a:pt x="127" y="595"/>
                  </a:lnTo>
                  <a:lnTo>
                    <a:pt x="127" y="595"/>
                  </a:lnTo>
                  <a:lnTo>
                    <a:pt x="135" y="585"/>
                  </a:lnTo>
                  <a:lnTo>
                    <a:pt x="144" y="574"/>
                  </a:lnTo>
                  <a:lnTo>
                    <a:pt x="165" y="555"/>
                  </a:lnTo>
                  <a:lnTo>
                    <a:pt x="176" y="545"/>
                  </a:lnTo>
                  <a:lnTo>
                    <a:pt x="186" y="535"/>
                  </a:lnTo>
                  <a:lnTo>
                    <a:pt x="194" y="524"/>
                  </a:lnTo>
                  <a:lnTo>
                    <a:pt x="203" y="512"/>
                  </a:lnTo>
                  <a:lnTo>
                    <a:pt x="203" y="512"/>
                  </a:lnTo>
                  <a:lnTo>
                    <a:pt x="169" y="519"/>
                  </a:lnTo>
                  <a:lnTo>
                    <a:pt x="152" y="523"/>
                  </a:lnTo>
                  <a:lnTo>
                    <a:pt x="135" y="523"/>
                  </a:lnTo>
                  <a:lnTo>
                    <a:pt x="135" y="523"/>
                  </a:lnTo>
                  <a:close/>
                  <a:moveTo>
                    <a:pt x="158" y="585"/>
                  </a:moveTo>
                  <a:lnTo>
                    <a:pt x="158" y="585"/>
                  </a:lnTo>
                  <a:lnTo>
                    <a:pt x="150" y="588"/>
                  </a:lnTo>
                  <a:lnTo>
                    <a:pt x="143" y="593"/>
                  </a:lnTo>
                  <a:lnTo>
                    <a:pt x="137" y="598"/>
                  </a:lnTo>
                  <a:lnTo>
                    <a:pt x="132" y="604"/>
                  </a:lnTo>
                  <a:lnTo>
                    <a:pt x="121" y="617"/>
                  </a:lnTo>
                  <a:lnTo>
                    <a:pt x="112" y="630"/>
                  </a:lnTo>
                  <a:lnTo>
                    <a:pt x="112" y="630"/>
                  </a:lnTo>
                  <a:lnTo>
                    <a:pt x="120" y="630"/>
                  </a:lnTo>
                  <a:lnTo>
                    <a:pt x="130" y="629"/>
                  </a:lnTo>
                  <a:lnTo>
                    <a:pt x="141" y="625"/>
                  </a:lnTo>
                  <a:lnTo>
                    <a:pt x="151" y="621"/>
                  </a:lnTo>
                  <a:lnTo>
                    <a:pt x="161" y="617"/>
                  </a:lnTo>
                  <a:lnTo>
                    <a:pt x="169" y="613"/>
                  </a:lnTo>
                  <a:lnTo>
                    <a:pt x="173" y="609"/>
                  </a:lnTo>
                  <a:lnTo>
                    <a:pt x="174" y="607"/>
                  </a:lnTo>
                  <a:lnTo>
                    <a:pt x="174" y="606"/>
                  </a:lnTo>
                  <a:lnTo>
                    <a:pt x="174" y="606"/>
                  </a:lnTo>
                  <a:lnTo>
                    <a:pt x="174" y="608"/>
                  </a:lnTo>
                  <a:lnTo>
                    <a:pt x="174" y="608"/>
                  </a:lnTo>
                  <a:lnTo>
                    <a:pt x="170" y="602"/>
                  </a:lnTo>
                  <a:lnTo>
                    <a:pt x="164" y="596"/>
                  </a:lnTo>
                  <a:lnTo>
                    <a:pt x="160" y="591"/>
                  </a:lnTo>
                  <a:lnTo>
                    <a:pt x="159" y="588"/>
                  </a:lnTo>
                  <a:lnTo>
                    <a:pt x="158" y="585"/>
                  </a:lnTo>
                  <a:lnTo>
                    <a:pt x="158" y="585"/>
                  </a:lnTo>
                  <a:close/>
                  <a:moveTo>
                    <a:pt x="82" y="516"/>
                  </a:moveTo>
                  <a:lnTo>
                    <a:pt x="82" y="516"/>
                  </a:lnTo>
                  <a:lnTo>
                    <a:pt x="81" y="510"/>
                  </a:lnTo>
                  <a:lnTo>
                    <a:pt x="79" y="505"/>
                  </a:lnTo>
                  <a:lnTo>
                    <a:pt x="76" y="501"/>
                  </a:lnTo>
                  <a:lnTo>
                    <a:pt x="72" y="499"/>
                  </a:lnTo>
                  <a:lnTo>
                    <a:pt x="68" y="497"/>
                  </a:lnTo>
                  <a:lnTo>
                    <a:pt x="64" y="496"/>
                  </a:lnTo>
                  <a:lnTo>
                    <a:pt x="53" y="495"/>
                  </a:lnTo>
                  <a:lnTo>
                    <a:pt x="53" y="495"/>
                  </a:lnTo>
                  <a:lnTo>
                    <a:pt x="50" y="500"/>
                  </a:lnTo>
                  <a:lnTo>
                    <a:pt x="46" y="504"/>
                  </a:lnTo>
                  <a:lnTo>
                    <a:pt x="37" y="515"/>
                  </a:lnTo>
                  <a:lnTo>
                    <a:pt x="33" y="519"/>
                  </a:lnTo>
                  <a:lnTo>
                    <a:pt x="29" y="525"/>
                  </a:lnTo>
                  <a:lnTo>
                    <a:pt x="27" y="531"/>
                  </a:lnTo>
                  <a:lnTo>
                    <a:pt x="27" y="538"/>
                  </a:lnTo>
                  <a:lnTo>
                    <a:pt x="27" y="538"/>
                  </a:lnTo>
                  <a:lnTo>
                    <a:pt x="56" y="529"/>
                  </a:lnTo>
                  <a:lnTo>
                    <a:pt x="70" y="524"/>
                  </a:lnTo>
                  <a:lnTo>
                    <a:pt x="76" y="519"/>
                  </a:lnTo>
                  <a:lnTo>
                    <a:pt x="82" y="516"/>
                  </a:lnTo>
                  <a:lnTo>
                    <a:pt x="82" y="51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Freeform 197"/>
            <p:cNvSpPr/>
            <p:nvPr/>
          </p:nvSpPr>
          <p:spPr bwMode="auto">
            <a:xfrm>
              <a:off x="6103938" y="1752600"/>
              <a:ext cx="11113" cy="111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14" y="0"/>
                </a:cxn>
                <a:cxn ang="0">
                  <a:pos x="17" y="2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4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2"/>
                </a:cxn>
                <a:cxn ang="0">
                  <a:pos x="9" y="22"/>
                </a:cxn>
                <a:cxn ang="0">
                  <a:pos x="6" y="21"/>
                </a:cxn>
                <a:cxn ang="0">
                  <a:pos x="4" y="19"/>
                </a:cxn>
                <a:cxn ang="0">
                  <a:pos x="2" y="16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1" y="4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9" h="22">
                  <a:moveTo>
                    <a:pt x="8" y="0"/>
                  </a:moveTo>
                  <a:lnTo>
                    <a:pt x="8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4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2"/>
                  </a:lnTo>
                  <a:lnTo>
                    <a:pt x="9" y="22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8"/>
                  </a:lnTo>
                  <a:lnTo>
                    <a:pt x="1" y="4"/>
                  </a:lnTo>
                  <a:lnTo>
                    <a:pt x="4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Freeform 198"/>
            <p:cNvSpPr/>
            <p:nvPr/>
          </p:nvSpPr>
          <p:spPr bwMode="auto">
            <a:xfrm>
              <a:off x="6089651" y="1765300"/>
              <a:ext cx="34925" cy="14288"/>
            </a:xfrm>
            <a:custGeom>
              <a:avLst/>
              <a:gdLst/>
              <a:ahLst/>
              <a:cxnLst>
                <a:cxn ang="0">
                  <a:pos x="60" y="3"/>
                </a:cxn>
                <a:cxn ang="0">
                  <a:pos x="60" y="3"/>
                </a:cxn>
                <a:cxn ang="0">
                  <a:pos x="63" y="6"/>
                </a:cxn>
                <a:cxn ang="0">
                  <a:pos x="65" y="8"/>
                </a:cxn>
                <a:cxn ang="0">
                  <a:pos x="67" y="11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65" y="20"/>
                </a:cxn>
                <a:cxn ang="0">
                  <a:pos x="62" y="23"/>
                </a:cxn>
                <a:cxn ang="0">
                  <a:pos x="58" y="25"/>
                </a:cxn>
                <a:cxn ang="0">
                  <a:pos x="52" y="25"/>
                </a:cxn>
                <a:cxn ang="0">
                  <a:pos x="52" y="25"/>
                </a:cxn>
                <a:cxn ang="0">
                  <a:pos x="49" y="24"/>
                </a:cxn>
                <a:cxn ang="0">
                  <a:pos x="47" y="23"/>
                </a:cxn>
                <a:cxn ang="0">
                  <a:pos x="45" y="21"/>
                </a:cxn>
                <a:cxn ang="0">
                  <a:pos x="42" y="20"/>
                </a:cxn>
                <a:cxn ang="0">
                  <a:pos x="42" y="20"/>
                </a:cxn>
                <a:cxn ang="0">
                  <a:pos x="33" y="19"/>
                </a:cxn>
                <a:cxn ang="0">
                  <a:pos x="22" y="19"/>
                </a:cxn>
                <a:cxn ang="0">
                  <a:pos x="13" y="18"/>
                </a:cxn>
                <a:cxn ang="0">
                  <a:pos x="7" y="16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8" y="2"/>
                </a:cxn>
                <a:cxn ang="0">
                  <a:pos x="15" y="0"/>
                </a:cxn>
                <a:cxn ang="0">
                  <a:pos x="22" y="2"/>
                </a:cxn>
                <a:cxn ang="0">
                  <a:pos x="29" y="3"/>
                </a:cxn>
                <a:cxn ang="0">
                  <a:pos x="35" y="4"/>
                </a:cxn>
                <a:cxn ang="0">
                  <a:pos x="43" y="5"/>
                </a:cxn>
                <a:cxn ang="0">
                  <a:pos x="50" y="5"/>
                </a:cxn>
                <a:cxn ang="0">
                  <a:pos x="60" y="3"/>
                </a:cxn>
                <a:cxn ang="0">
                  <a:pos x="60" y="3"/>
                </a:cxn>
              </a:cxnLst>
              <a:rect l="0" t="0" r="r" b="b"/>
              <a:pathLst>
                <a:path w="68" h="25">
                  <a:moveTo>
                    <a:pt x="60" y="3"/>
                  </a:moveTo>
                  <a:lnTo>
                    <a:pt x="60" y="3"/>
                  </a:lnTo>
                  <a:lnTo>
                    <a:pt x="63" y="6"/>
                  </a:lnTo>
                  <a:lnTo>
                    <a:pt x="65" y="8"/>
                  </a:lnTo>
                  <a:lnTo>
                    <a:pt x="67" y="11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5" y="20"/>
                  </a:lnTo>
                  <a:lnTo>
                    <a:pt x="62" y="23"/>
                  </a:lnTo>
                  <a:lnTo>
                    <a:pt x="58" y="25"/>
                  </a:lnTo>
                  <a:lnTo>
                    <a:pt x="52" y="25"/>
                  </a:lnTo>
                  <a:lnTo>
                    <a:pt x="52" y="25"/>
                  </a:lnTo>
                  <a:lnTo>
                    <a:pt x="49" y="24"/>
                  </a:lnTo>
                  <a:lnTo>
                    <a:pt x="47" y="23"/>
                  </a:lnTo>
                  <a:lnTo>
                    <a:pt x="45" y="21"/>
                  </a:lnTo>
                  <a:lnTo>
                    <a:pt x="42" y="20"/>
                  </a:lnTo>
                  <a:lnTo>
                    <a:pt x="42" y="20"/>
                  </a:lnTo>
                  <a:lnTo>
                    <a:pt x="33" y="19"/>
                  </a:lnTo>
                  <a:lnTo>
                    <a:pt x="22" y="19"/>
                  </a:lnTo>
                  <a:lnTo>
                    <a:pt x="13" y="18"/>
                  </a:lnTo>
                  <a:lnTo>
                    <a:pt x="7" y="16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0" y="5"/>
                  </a:lnTo>
                  <a:lnTo>
                    <a:pt x="8" y="2"/>
                  </a:lnTo>
                  <a:lnTo>
                    <a:pt x="15" y="0"/>
                  </a:lnTo>
                  <a:lnTo>
                    <a:pt x="22" y="2"/>
                  </a:lnTo>
                  <a:lnTo>
                    <a:pt x="29" y="3"/>
                  </a:lnTo>
                  <a:lnTo>
                    <a:pt x="35" y="4"/>
                  </a:lnTo>
                  <a:lnTo>
                    <a:pt x="43" y="5"/>
                  </a:lnTo>
                  <a:lnTo>
                    <a:pt x="50" y="5"/>
                  </a:lnTo>
                  <a:lnTo>
                    <a:pt x="60" y="3"/>
                  </a:lnTo>
                  <a:lnTo>
                    <a:pt x="60" y="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Freeform 206"/>
            <p:cNvSpPr/>
            <p:nvPr/>
          </p:nvSpPr>
          <p:spPr bwMode="auto">
            <a:xfrm>
              <a:off x="6072188" y="1817688"/>
              <a:ext cx="49213" cy="39688"/>
            </a:xfrm>
            <a:custGeom>
              <a:avLst/>
              <a:gdLst/>
              <a:ahLst/>
              <a:cxnLst>
                <a:cxn ang="0">
                  <a:pos x="33" y="3"/>
                </a:cxn>
                <a:cxn ang="0">
                  <a:pos x="29" y="45"/>
                </a:cxn>
                <a:cxn ang="0">
                  <a:pos x="30" y="56"/>
                </a:cxn>
                <a:cxn ang="0">
                  <a:pos x="36" y="50"/>
                </a:cxn>
                <a:cxn ang="0">
                  <a:pos x="48" y="40"/>
                </a:cxn>
                <a:cxn ang="0">
                  <a:pos x="62" y="20"/>
                </a:cxn>
                <a:cxn ang="0">
                  <a:pos x="69" y="5"/>
                </a:cxn>
                <a:cxn ang="0">
                  <a:pos x="78" y="5"/>
                </a:cxn>
                <a:cxn ang="0">
                  <a:pos x="79" y="13"/>
                </a:cxn>
                <a:cxn ang="0">
                  <a:pos x="76" y="19"/>
                </a:cxn>
                <a:cxn ang="0">
                  <a:pos x="68" y="28"/>
                </a:cxn>
                <a:cxn ang="0">
                  <a:pos x="67" y="31"/>
                </a:cxn>
                <a:cxn ang="0">
                  <a:pos x="77" y="41"/>
                </a:cxn>
                <a:cxn ang="0">
                  <a:pos x="85" y="42"/>
                </a:cxn>
                <a:cxn ang="0">
                  <a:pos x="94" y="41"/>
                </a:cxn>
                <a:cxn ang="0">
                  <a:pos x="95" y="44"/>
                </a:cxn>
                <a:cxn ang="0">
                  <a:pos x="91" y="50"/>
                </a:cxn>
                <a:cxn ang="0">
                  <a:pos x="88" y="53"/>
                </a:cxn>
                <a:cxn ang="0">
                  <a:pos x="93" y="62"/>
                </a:cxn>
                <a:cxn ang="0">
                  <a:pos x="94" y="72"/>
                </a:cxn>
                <a:cxn ang="0">
                  <a:pos x="90" y="74"/>
                </a:cxn>
                <a:cxn ang="0">
                  <a:pos x="84" y="75"/>
                </a:cxn>
                <a:cxn ang="0">
                  <a:pos x="82" y="71"/>
                </a:cxn>
                <a:cxn ang="0">
                  <a:pos x="79" y="65"/>
                </a:cxn>
                <a:cxn ang="0">
                  <a:pos x="78" y="61"/>
                </a:cxn>
                <a:cxn ang="0">
                  <a:pos x="70" y="63"/>
                </a:cxn>
                <a:cxn ang="0">
                  <a:pos x="63" y="71"/>
                </a:cxn>
                <a:cxn ang="0">
                  <a:pos x="57" y="73"/>
                </a:cxn>
                <a:cxn ang="0">
                  <a:pos x="54" y="70"/>
                </a:cxn>
                <a:cxn ang="0">
                  <a:pos x="61" y="60"/>
                </a:cxn>
                <a:cxn ang="0">
                  <a:pos x="71" y="53"/>
                </a:cxn>
                <a:cxn ang="0">
                  <a:pos x="71" y="50"/>
                </a:cxn>
                <a:cxn ang="0">
                  <a:pos x="67" y="45"/>
                </a:cxn>
                <a:cxn ang="0">
                  <a:pos x="63" y="38"/>
                </a:cxn>
                <a:cxn ang="0">
                  <a:pos x="63" y="35"/>
                </a:cxn>
                <a:cxn ang="0">
                  <a:pos x="51" y="50"/>
                </a:cxn>
                <a:cxn ang="0">
                  <a:pos x="39" y="64"/>
                </a:cxn>
                <a:cxn ang="0">
                  <a:pos x="27" y="63"/>
                </a:cxn>
                <a:cxn ang="0">
                  <a:pos x="19" y="60"/>
                </a:cxn>
                <a:cxn ang="0">
                  <a:pos x="20" y="49"/>
                </a:cxn>
                <a:cxn ang="0">
                  <a:pos x="20" y="33"/>
                </a:cxn>
                <a:cxn ang="0">
                  <a:pos x="19" y="26"/>
                </a:cxn>
                <a:cxn ang="0">
                  <a:pos x="16" y="28"/>
                </a:cxn>
                <a:cxn ang="0">
                  <a:pos x="9" y="34"/>
                </a:cxn>
                <a:cxn ang="0">
                  <a:pos x="4" y="35"/>
                </a:cxn>
                <a:cxn ang="0">
                  <a:pos x="3" y="34"/>
                </a:cxn>
                <a:cxn ang="0">
                  <a:pos x="0" y="33"/>
                </a:cxn>
                <a:cxn ang="0">
                  <a:pos x="5" y="22"/>
                </a:cxn>
                <a:cxn ang="0">
                  <a:pos x="17" y="7"/>
                </a:cxn>
                <a:cxn ang="0">
                  <a:pos x="22" y="0"/>
                </a:cxn>
                <a:cxn ang="0">
                  <a:pos x="26" y="0"/>
                </a:cxn>
                <a:cxn ang="0">
                  <a:pos x="33" y="3"/>
                </a:cxn>
              </a:cxnLst>
              <a:rect l="0" t="0" r="r" b="b"/>
              <a:pathLst>
                <a:path w="95" h="75">
                  <a:moveTo>
                    <a:pt x="33" y="3"/>
                  </a:moveTo>
                  <a:lnTo>
                    <a:pt x="33" y="3"/>
                  </a:lnTo>
                  <a:lnTo>
                    <a:pt x="30" y="32"/>
                  </a:lnTo>
                  <a:lnTo>
                    <a:pt x="29" y="45"/>
                  </a:lnTo>
                  <a:lnTo>
                    <a:pt x="29" y="5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6" y="50"/>
                  </a:lnTo>
                  <a:lnTo>
                    <a:pt x="42" y="46"/>
                  </a:lnTo>
                  <a:lnTo>
                    <a:pt x="48" y="40"/>
                  </a:lnTo>
                  <a:lnTo>
                    <a:pt x="52" y="33"/>
                  </a:lnTo>
                  <a:lnTo>
                    <a:pt x="62" y="20"/>
                  </a:lnTo>
                  <a:lnTo>
                    <a:pt x="69" y="5"/>
                  </a:lnTo>
                  <a:lnTo>
                    <a:pt x="69" y="5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9" y="10"/>
                  </a:lnTo>
                  <a:lnTo>
                    <a:pt x="79" y="13"/>
                  </a:lnTo>
                  <a:lnTo>
                    <a:pt x="77" y="16"/>
                  </a:lnTo>
                  <a:lnTo>
                    <a:pt x="76" y="19"/>
                  </a:lnTo>
                  <a:lnTo>
                    <a:pt x="70" y="25"/>
                  </a:lnTo>
                  <a:lnTo>
                    <a:pt x="68" y="28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73" y="38"/>
                  </a:lnTo>
                  <a:lnTo>
                    <a:pt x="77" y="41"/>
                  </a:lnTo>
                  <a:lnTo>
                    <a:pt x="79" y="42"/>
                  </a:lnTo>
                  <a:lnTo>
                    <a:pt x="85" y="42"/>
                  </a:lnTo>
                  <a:lnTo>
                    <a:pt x="94" y="41"/>
                  </a:lnTo>
                  <a:lnTo>
                    <a:pt x="94" y="41"/>
                  </a:lnTo>
                  <a:lnTo>
                    <a:pt x="95" y="42"/>
                  </a:lnTo>
                  <a:lnTo>
                    <a:pt x="95" y="44"/>
                  </a:lnTo>
                  <a:lnTo>
                    <a:pt x="93" y="47"/>
                  </a:lnTo>
                  <a:lnTo>
                    <a:pt x="91" y="50"/>
                  </a:lnTo>
                  <a:lnTo>
                    <a:pt x="88" y="53"/>
                  </a:lnTo>
                  <a:lnTo>
                    <a:pt x="88" y="53"/>
                  </a:lnTo>
                  <a:lnTo>
                    <a:pt x="90" y="58"/>
                  </a:lnTo>
                  <a:lnTo>
                    <a:pt x="93" y="62"/>
                  </a:lnTo>
                  <a:lnTo>
                    <a:pt x="94" y="65"/>
                  </a:lnTo>
                  <a:lnTo>
                    <a:pt x="94" y="72"/>
                  </a:lnTo>
                  <a:lnTo>
                    <a:pt x="94" y="72"/>
                  </a:lnTo>
                  <a:lnTo>
                    <a:pt x="90" y="74"/>
                  </a:lnTo>
                  <a:lnTo>
                    <a:pt x="87" y="75"/>
                  </a:lnTo>
                  <a:lnTo>
                    <a:pt x="84" y="75"/>
                  </a:lnTo>
                  <a:lnTo>
                    <a:pt x="84" y="75"/>
                  </a:lnTo>
                  <a:lnTo>
                    <a:pt x="82" y="71"/>
                  </a:lnTo>
                  <a:lnTo>
                    <a:pt x="81" y="68"/>
                  </a:lnTo>
                  <a:lnTo>
                    <a:pt x="79" y="65"/>
                  </a:lnTo>
                  <a:lnTo>
                    <a:pt x="78" y="61"/>
                  </a:lnTo>
                  <a:lnTo>
                    <a:pt x="78" y="61"/>
                  </a:lnTo>
                  <a:lnTo>
                    <a:pt x="73" y="61"/>
                  </a:lnTo>
                  <a:lnTo>
                    <a:pt x="70" y="63"/>
                  </a:lnTo>
                  <a:lnTo>
                    <a:pt x="65" y="68"/>
                  </a:lnTo>
                  <a:lnTo>
                    <a:pt x="63" y="71"/>
                  </a:lnTo>
                  <a:lnTo>
                    <a:pt x="61" y="73"/>
                  </a:lnTo>
                  <a:lnTo>
                    <a:pt x="57" y="73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57" y="64"/>
                  </a:lnTo>
                  <a:lnTo>
                    <a:pt x="61" y="60"/>
                  </a:lnTo>
                  <a:lnTo>
                    <a:pt x="66" y="57"/>
                  </a:lnTo>
                  <a:lnTo>
                    <a:pt x="71" y="53"/>
                  </a:lnTo>
                  <a:lnTo>
                    <a:pt x="71" y="53"/>
                  </a:lnTo>
                  <a:lnTo>
                    <a:pt x="71" y="50"/>
                  </a:lnTo>
                  <a:lnTo>
                    <a:pt x="70" y="48"/>
                  </a:lnTo>
                  <a:lnTo>
                    <a:pt x="67" y="45"/>
                  </a:lnTo>
                  <a:lnTo>
                    <a:pt x="64" y="41"/>
                  </a:lnTo>
                  <a:lnTo>
                    <a:pt x="63" y="38"/>
                  </a:lnTo>
                  <a:lnTo>
                    <a:pt x="63" y="35"/>
                  </a:lnTo>
                  <a:lnTo>
                    <a:pt x="63" y="35"/>
                  </a:lnTo>
                  <a:lnTo>
                    <a:pt x="56" y="43"/>
                  </a:lnTo>
                  <a:lnTo>
                    <a:pt x="51" y="50"/>
                  </a:lnTo>
                  <a:lnTo>
                    <a:pt x="46" y="58"/>
                  </a:lnTo>
                  <a:lnTo>
                    <a:pt x="39" y="64"/>
                  </a:lnTo>
                  <a:lnTo>
                    <a:pt x="39" y="64"/>
                  </a:lnTo>
                  <a:lnTo>
                    <a:pt x="27" y="63"/>
                  </a:lnTo>
                  <a:lnTo>
                    <a:pt x="23" y="62"/>
                  </a:lnTo>
                  <a:lnTo>
                    <a:pt x="19" y="60"/>
                  </a:lnTo>
                  <a:lnTo>
                    <a:pt x="19" y="60"/>
                  </a:lnTo>
                  <a:lnTo>
                    <a:pt x="20" y="49"/>
                  </a:lnTo>
                  <a:lnTo>
                    <a:pt x="20" y="41"/>
                  </a:lnTo>
                  <a:lnTo>
                    <a:pt x="20" y="33"/>
                  </a:lnTo>
                  <a:lnTo>
                    <a:pt x="19" y="26"/>
                  </a:lnTo>
                  <a:lnTo>
                    <a:pt x="19" y="26"/>
                  </a:lnTo>
                  <a:lnTo>
                    <a:pt x="17" y="26"/>
                  </a:lnTo>
                  <a:lnTo>
                    <a:pt x="16" y="28"/>
                  </a:lnTo>
                  <a:lnTo>
                    <a:pt x="12" y="31"/>
                  </a:lnTo>
                  <a:lnTo>
                    <a:pt x="9" y="34"/>
                  </a:lnTo>
                  <a:lnTo>
                    <a:pt x="7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3" y="34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5" y="22"/>
                  </a:lnTo>
                  <a:lnTo>
                    <a:pt x="11" y="14"/>
                  </a:lnTo>
                  <a:lnTo>
                    <a:pt x="17" y="7"/>
                  </a:lnTo>
                  <a:lnTo>
                    <a:pt x="20" y="4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3" y="3"/>
                  </a:lnTo>
                  <a:lnTo>
                    <a:pt x="33" y="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Freeform 213"/>
            <p:cNvSpPr/>
            <p:nvPr/>
          </p:nvSpPr>
          <p:spPr bwMode="auto">
            <a:xfrm>
              <a:off x="6073776" y="1895475"/>
              <a:ext cx="34925" cy="1111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5" y="3"/>
                </a:cxn>
                <a:cxn ang="0">
                  <a:pos x="11" y="1"/>
                </a:cxn>
                <a:cxn ang="0">
                  <a:pos x="18" y="0"/>
                </a:cxn>
                <a:cxn ang="0">
                  <a:pos x="27" y="0"/>
                </a:cxn>
                <a:cxn ang="0">
                  <a:pos x="44" y="1"/>
                </a:cxn>
                <a:cxn ang="0">
                  <a:pos x="52" y="1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3" y="3"/>
                </a:cxn>
                <a:cxn ang="0">
                  <a:pos x="65" y="5"/>
                </a:cxn>
                <a:cxn ang="0">
                  <a:pos x="66" y="9"/>
                </a:cxn>
                <a:cxn ang="0">
                  <a:pos x="65" y="12"/>
                </a:cxn>
                <a:cxn ang="0">
                  <a:pos x="63" y="15"/>
                </a:cxn>
                <a:cxn ang="0">
                  <a:pos x="60" y="17"/>
                </a:cxn>
                <a:cxn ang="0">
                  <a:pos x="56" y="19"/>
                </a:cxn>
                <a:cxn ang="0">
                  <a:pos x="49" y="19"/>
                </a:cxn>
                <a:cxn ang="0">
                  <a:pos x="49" y="19"/>
                </a:cxn>
                <a:cxn ang="0">
                  <a:pos x="47" y="18"/>
                </a:cxn>
                <a:cxn ang="0">
                  <a:pos x="44" y="17"/>
                </a:cxn>
                <a:cxn ang="0">
                  <a:pos x="41" y="15"/>
                </a:cxn>
                <a:cxn ang="0">
                  <a:pos x="37" y="12"/>
                </a:cxn>
                <a:cxn ang="0">
                  <a:pos x="37" y="12"/>
                </a:cxn>
                <a:cxn ang="0">
                  <a:pos x="32" y="12"/>
                </a:cxn>
                <a:cxn ang="0">
                  <a:pos x="26" y="12"/>
                </a:cxn>
                <a:cxn ang="0">
                  <a:pos x="13" y="14"/>
                </a:cxn>
                <a:cxn ang="0">
                  <a:pos x="7" y="14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0" y="9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66" h="19">
                  <a:moveTo>
                    <a:pt x="0" y="7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5" y="3"/>
                  </a:lnTo>
                  <a:lnTo>
                    <a:pt x="11" y="1"/>
                  </a:lnTo>
                  <a:lnTo>
                    <a:pt x="18" y="0"/>
                  </a:lnTo>
                  <a:lnTo>
                    <a:pt x="27" y="0"/>
                  </a:lnTo>
                  <a:lnTo>
                    <a:pt x="44" y="1"/>
                  </a:lnTo>
                  <a:lnTo>
                    <a:pt x="52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3" y="3"/>
                  </a:lnTo>
                  <a:lnTo>
                    <a:pt x="65" y="5"/>
                  </a:lnTo>
                  <a:lnTo>
                    <a:pt x="66" y="9"/>
                  </a:lnTo>
                  <a:lnTo>
                    <a:pt x="65" y="12"/>
                  </a:lnTo>
                  <a:lnTo>
                    <a:pt x="63" y="15"/>
                  </a:lnTo>
                  <a:lnTo>
                    <a:pt x="60" y="17"/>
                  </a:lnTo>
                  <a:lnTo>
                    <a:pt x="56" y="19"/>
                  </a:lnTo>
                  <a:lnTo>
                    <a:pt x="49" y="19"/>
                  </a:lnTo>
                  <a:lnTo>
                    <a:pt x="49" y="19"/>
                  </a:lnTo>
                  <a:lnTo>
                    <a:pt x="47" y="18"/>
                  </a:lnTo>
                  <a:lnTo>
                    <a:pt x="44" y="17"/>
                  </a:lnTo>
                  <a:lnTo>
                    <a:pt x="41" y="15"/>
                  </a:lnTo>
                  <a:lnTo>
                    <a:pt x="37" y="12"/>
                  </a:lnTo>
                  <a:lnTo>
                    <a:pt x="37" y="12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Freeform 221"/>
            <p:cNvSpPr/>
            <p:nvPr/>
          </p:nvSpPr>
          <p:spPr bwMode="auto">
            <a:xfrm>
              <a:off x="6075363" y="1908175"/>
              <a:ext cx="33338" cy="9525"/>
            </a:xfrm>
            <a:custGeom>
              <a:avLst/>
              <a:gdLst/>
              <a:ahLst/>
              <a:cxnLst>
                <a:cxn ang="0">
                  <a:pos x="60" y="2"/>
                </a:cxn>
                <a:cxn ang="0">
                  <a:pos x="60" y="2"/>
                </a:cxn>
                <a:cxn ang="0">
                  <a:pos x="61" y="6"/>
                </a:cxn>
                <a:cxn ang="0">
                  <a:pos x="62" y="8"/>
                </a:cxn>
                <a:cxn ang="0">
                  <a:pos x="63" y="11"/>
                </a:cxn>
                <a:cxn ang="0">
                  <a:pos x="63" y="11"/>
                </a:cxn>
                <a:cxn ang="0">
                  <a:pos x="61" y="13"/>
                </a:cxn>
                <a:cxn ang="0">
                  <a:pos x="58" y="15"/>
                </a:cxn>
                <a:cxn ang="0">
                  <a:pos x="53" y="16"/>
                </a:cxn>
                <a:cxn ang="0">
                  <a:pos x="47" y="17"/>
                </a:cxn>
                <a:cxn ang="0">
                  <a:pos x="40" y="16"/>
                </a:cxn>
                <a:cxn ang="0">
                  <a:pos x="24" y="14"/>
                </a:cxn>
                <a:cxn ang="0">
                  <a:pos x="15" y="14"/>
                </a:cxn>
                <a:cxn ang="0">
                  <a:pos x="5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1" y="11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3"/>
                </a:cxn>
                <a:cxn ang="0">
                  <a:pos x="9" y="1"/>
                </a:cxn>
                <a:cxn ang="0">
                  <a:pos x="17" y="0"/>
                </a:cxn>
                <a:cxn ang="0">
                  <a:pos x="25" y="0"/>
                </a:cxn>
                <a:cxn ang="0">
                  <a:pos x="32" y="0"/>
                </a:cxn>
                <a:cxn ang="0">
                  <a:pos x="46" y="1"/>
                </a:cxn>
                <a:cxn ang="0">
                  <a:pos x="60" y="2"/>
                </a:cxn>
                <a:cxn ang="0">
                  <a:pos x="60" y="2"/>
                </a:cxn>
              </a:cxnLst>
              <a:rect l="0" t="0" r="r" b="b"/>
              <a:pathLst>
                <a:path w="62" h="17">
                  <a:moveTo>
                    <a:pt x="60" y="2"/>
                  </a:moveTo>
                  <a:lnTo>
                    <a:pt x="60" y="2"/>
                  </a:lnTo>
                  <a:lnTo>
                    <a:pt x="61" y="6"/>
                  </a:lnTo>
                  <a:lnTo>
                    <a:pt x="62" y="8"/>
                  </a:lnTo>
                  <a:lnTo>
                    <a:pt x="63" y="11"/>
                  </a:lnTo>
                  <a:lnTo>
                    <a:pt x="63" y="11"/>
                  </a:lnTo>
                  <a:lnTo>
                    <a:pt x="61" y="13"/>
                  </a:lnTo>
                  <a:lnTo>
                    <a:pt x="58" y="15"/>
                  </a:lnTo>
                  <a:lnTo>
                    <a:pt x="53" y="16"/>
                  </a:lnTo>
                  <a:lnTo>
                    <a:pt x="47" y="17"/>
                  </a:lnTo>
                  <a:lnTo>
                    <a:pt x="40" y="16"/>
                  </a:lnTo>
                  <a:lnTo>
                    <a:pt x="24" y="14"/>
                  </a:lnTo>
                  <a:lnTo>
                    <a:pt x="15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1" y="11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3"/>
                  </a:lnTo>
                  <a:lnTo>
                    <a:pt x="9" y="1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46" y="1"/>
                  </a:lnTo>
                  <a:lnTo>
                    <a:pt x="60" y="2"/>
                  </a:lnTo>
                  <a:lnTo>
                    <a:pt x="60" y="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9683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能检测出的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non-blocking bugs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1266190"/>
            <a:ext cx="7442835" cy="31496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4878222" y="2712923"/>
            <a:ext cx="1375410" cy="1028065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dobe 仿宋 Std R" panose="02020400000000000000" pitchFamily="18" charset="-122"/>
                <a:cs typeface="Arial" panose="020B0604020202020204" pitchFamily="34" charset="0"/>
              </a:defRPr>
            </a:lvl1pPr>
          </a:lstStyle>
          <a:p>
            <a:pPr marL="171450" indent="-171450" algn="dist">
              <a:lnSpc>
                <a:spcPct val="120000"/>
              </a:lnSpc>
              <a:buFont typeface="Wingdings" panose="05000000000000000000" charset="0"/>
              <a:buChar char="ü"/>
            </a:pP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基本同步原语</a:t>
            </a: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  <a:p>
            <a:pPr marL="171450" indent="-171450" algn="l">
              <a:buFont typeface="Wingdings" panose="05000000000000000000" charset="0"/>
              <a:buChar char="ü"/>
            </a:pP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扩展的同步原语</a:t>
            </a: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  <a:p>
            <a:pPr marL="171450" indent="-171450" algn="l">
              <a:buFont typeface="Wingdings" panose="05000000000000000000" charset="0"/>
              <a:buChar char="ü"/>
            </a:pPr>
            <a:r>
              <a:rPr lang="zh-CN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原子操作</a:t>
            </a: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  <a:p>
            <a:pPr marL="171450" indent="-171450" algn="l">
              <a:buFont typeface="Wingdings" panose="05000000000000000000" charset="0"/>
              <a:buChar char="ü"/>
            </a:pP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  <a:p>
            <a:pPr marL="171450" indent="-171450" algn="l">
              <a:buFont typeface="Wingdings" panose="05000000000000000000" charset="0"/>
              <a:buChar char="ü"/>
            </a:pPr>
            <a:endParaRPr lang="zh-CN" altLang="zh-CN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4247964" y="1888468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同步原语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608092" y="1874098"/>
            <a:ext cx="720080" cy="561694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01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drone_343081"/>
          <p:cNvSpPr>
            <a:spLocks noChangeAspect="1"/>
          </p:cNvSpPr>
          <p:nvPr/>
        </p:nvSpPr>
        <p:spPr bwMode="auto">
          <a:xfrm>
            <a:off x="501650" y="229616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7" grpId="0" animBg="1"/>
      <p:bldP spid="7" grpId="1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"/>
          <p:cNvSpPr txBox="1"/>
          <p:nvPr>
            <p:custDataLst>
              <p:tags r:id="rId1"/>
            </p:custDataLst>
          </p:nvPr>
        </p:nvSpPr>
        <p:spPr>
          <a:xfrm>
            <a:off x="2859219" y="1955143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基本同步原语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7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9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0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1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5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互斥锁 </a:t>
            </a:r>
            <a:r>
              <a:rPr lang="zh-CN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ual 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</a:t>
            </a:r>
            <a:r>
              <a:rPr lang="zh-CN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x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clusion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任何时间只允许一个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在临界区域运行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使用时避免死锁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追求公平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零值是未锁状态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Unlock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未加锁的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会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panic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加锁的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不和这个特定的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关联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非重入锁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1229360"/>
            <a:ext cx="2882265" cy="275717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初版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(2008)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4083685" y="414655"/>
          <a:ext cx="3406140" cy="431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" imgW="3403600" imgH="4311650" progId="Paint.Picture">
                  <p:embed/>
                </p:oleObj>
              </mc:Choice>
              <mc:Fallback>
                <p:oleObj name="" r:id="rId1" imgW="3403600" imgH="43116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083685" y="414655"/>
                        <a:ext cx="3406140" cy="431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3591897" y="1531765"/>
            <a:ext cx="1448155" cy="284695"/>
          </a:xfrm>
          <a:prstGeom prst="rect">
            <a:avLst/>
          </a:prstGeom>
          <a:noFill/>
        </p:spPr>
        <p:txBody>
          <a:bodyPr wrap="non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dobe 仿宋 Std R" panose="02020400000000000000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4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DIRECTORY</a:t>
            </a:r>
            <a:endParaRPr lang="zh-CN" altLang="en-US" sz="1400" spc="225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3491880" y="916360"/>
            <a:ext cx="1476165" cy="746360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目录</a:t>
            </a:r>
            <a:endParaRPr lang="en-GB" altLang="zh-CN" sz="44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" name="Freeform 11"/>
          <p:cNvSpPr/>
          <p:nvPr/>
        </p:nvSpPr>
        <p:spPr bwMode="auto">
          <a:xfrm rot="10800000">
            <a:off x="1585072" y="2471610"/>
            <a:ext cx="631493" cy="643505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1"/>
          <p:cNvSpPr txBox="1"/>
          <p:nvPr/>
        </p:nvSpPr>
        <p:spPr>
          <a:xfrm>
            <a:off x="1655676" y="2608548"/>
            <a:ext cx="577145" cy="346251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01</a:t>
            </a:r>
            <a:endParaRPr lang="en-GB" altLang="zh-CN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Freeform 11"/>
          <p:cNvSpPr/>
          <p:nvPr/>
        </p:nvSpPr>
        <p:spPr bwMode="auto">
          <a:xfrm rot="10800000">
            <a:off x="3384825" y="2471610"/>
            <a:ext cx="631493" cy="643505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3455876" y="2608548"/>
            <a:ext cx="577145" cy="346251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02</a:t>
            </a:r>
            <a:endParaRPr lang="en-GB" altLang="zh-CN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689067" y="3196408"/>
            <a:ext cx="2452923" cy="29908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同步原语</a:t>
            </a:r>
            <a:endParaRPr lang="zh-CN" altLang="zh-CN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2568541" y="3196408"/>
            <a:ext cx="2452923" cy="53022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分布式同步原语</a:t>
            </a:r>
            <a:endParaRPr lang="zh-CN" altLang="en-GB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GB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Freeform 11"/>
          <p:cNvSpPr/>
          <p:nvPr/>
        </p:nvSpPr>
        <p:spPr bwMode="auto">
          <a:xfrm rot="10800000">
            <a:off x="5229135" y="2471610"/>
            <a:ext cx="631493" cy="643505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"/>
          <p:cNvSpPr txBox="1"/>
          <p:nvPr/>
        </p:nvSpPr>
        <p:spPr>
          <a:xfrm>
            <a:off x="5292080" y="2608548"/>
            <a:ext cx="577145" cy="346251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03</a:t>
            </a:r>
            <a:endParaRPr lang="en-GB" altLang="zh-CN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6" name="文本框 1"/>
          <p:cNvSpPr txBox="1"/>
          <p:nvPr/>
        </p:nvSpPr>
        <p:spPr>
          <a:xfrm>
            <a:off x="4344250" y="3196408"/>
            <a:ext cx="2452923" cy="29908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Channel</a:t>
            </a:r>
            <a:endParaRPr lang="en-US" altLang="zh-CN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Freeform 11"/>
          <p:cNvSpPr/>
          <p:nvPr/>
        </p:nvSpPr>
        <p:spPr bwMode="auto">
          <a:xfrm rot="10800000">
            <a:off x="7050565" y="2471610"/>
            <a:ext cx="631493" cy="643505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"/>
          <p:cNvSpPr txBox="1"/>
          <p:nvPr/>
        </p:nvSpPr>
        <p:spPr>
          <a:xfrm>
            <a:off x="7128284" y="2608548"/>
            <a:ext cx="577145" cy="346251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04</a:t>
            </a:r>
            <a:endParaRPr lang="en-GB" altLang="zh-CN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文本框 1"/>
          <p:cNvSpPr txBox="1"/>
          <p:nvPr/>
        </p:nvSpPr>
        <p:spPr>
          <a:xfrm>
            <a:off x="6528435" y="3196590"/>
            <a:ext cx="1875790" cy="29908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GB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内存模型</a:t>
            </a:r>
            <a:endParaRPr lang="zh-CN" altLang="en-GB" sz="15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1159141" y="3478071"/>
            <a:ext cx="1512772" cy="473710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基本同步原语、扩展同步原语、原子操作</a:t>
            </a:r>
            <a:endParaRPr lang="en-US" altLang="zh-CN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2993037" y="3478071"/>
            <a:ext cx="1512772" cy="473710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锁、栅栏、队列</a:t>
            </a:r>
            <a:b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Leader</a:t>
            </a: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选举、</a:t>
            </a:r>
            <a:r>
              <a:rPr lang="en-US" altLang="zh-CN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STM</a:t>
            </a:r>
            <a:endParaRPr lang="en-US" altLang="zh-CN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14"/>
          <p:cNvSpPr txBox="1"/>
          <p:nvPr/>
        </p:nvSpPr>
        <p:spPr>
          <a:xfrm>
            <a:off x="4814466" y="3478071"/>
            <a:ext cx="1512772" cy="676275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异常情况</a:t>
            </a:r>
            <a:endParaRPr lang="zh-CN" altLang="en-US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三种应用场景</a:t>
            </a:r>
            <a:endParaRPr lang="zh-CN" altLang="en-US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应用模式</a:t>
            </a:r>
            <a:endParaRPr lang="zh-CN" altLang="en-US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6752016" y="3478071"/>
            <a:ext cx="1512772" cy="473710"/>
          </a:xfrm>
          <a:prstGeom prst="rect">
            <a:avLst/>
          </a:prstGeom>
          <a:noFill/>
        </p:spPr>
        <p:txBody>
          <a:bodyPr wrap="square" lIns="68581" tIns="34291" rIns="68581" bIns="34291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内存模型</a:t>
            </a:r>
            <a:br>
              <a:rPr lang="en-US" altLang="zh-CN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1100" dirty="0" smtClean="0">
                <a:solidFill>
                  <a:srgbClr val="7F7F7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happen before</a:t>
            </a:r>
            <a:endParaRPr lang="en-US" altLang="zh-CN" sz="1100" dirty="0" smtClean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3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4" accel="72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" presetClass="entr" presetSubtype="4" accel="72000" fill="hold" grpId="0" nodeType="clickPar">
                                  <p:stCondLst>
                                    <p:cond delay="93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43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203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grpId="1" nodeType="withEffect">
                                  <p:stCondLst>
                                    <p:cond delay="273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4" accel="72000" fill="hold" grpId="0" nodeType="withEffect">
                                  <p:stCondLst>
                                    <p:cond delay="273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accel="72000" fill="hold" grpId="0" nodeType="withEffect">
                                  <p:stCondLst>
                                    <p:cond delay="383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53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523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grpId="1" nodeType="withEffect">
                                  <p:stCondLst>
                                    <p:cond delay="573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4" accel="72000" fill="hold" grpId="0" nodeType="withEffect">
                                  <p:stCondLst>
                                    <p:cond delay="573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accel="72000" fill="hold" grpId="0" nodeType="withEffect">
                                  <p:stCondLst>
                                    <p:cond delay="653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713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993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repeatCount="indefinite" fill="hold" grpId="1" nodeType="withEffect">
                                  <p:stCondLst>
                                    <p:cond delay="10430"/>
                                  </p:stCondLst>
                                  <p:childTnLst>
                                    <p:animRot by="21600000">
                                      <p:cBhvr>
                                        <p:cTn id="69" dur="287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4" accel="72000" fill="hold" grpId="0" nodeType="withEffect">
                                  <p:stCondLst>
                                    <p:cond delay="1093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accel="72000" fill="hold" grpId="0" nodeType="withEffect">
                                  <p:stCondLst>
                                    <p:cond delay="1163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213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/>
      <p:bldP spid="10" grpId="0" animBg="1"/>
      <p:bldP spid="10" grpId="1" animBg="1"/>
      <p:bldP spid="11" grpId="0"/>
      <p:bldP spid="12" grpId="0" bldLvl="0" animBg="1"/>
      <p:bldP spid="13" grpId="0" bldLvl="0" animBg="1"/>
      <p:bldP spid="14" grpId="0" animBg="1"/>
      <p:bldP spid="14" grpId="1" animBg="1"/>
      <p:bldP spid="15" grpId="0"/>
      <p:bldP spid="16" grpId="0" bldLvl="0" animBg="1"/>
      <p:bldP spid="17" grpId="0" animBg="1"/>
      <p:bldP spid="17" grpId="1" animBg="1"/>
      <p:bldP spid="18" grpId="0"/>
      <p:bldP spid="19" grpId="0" bldLvl="0" animBg="1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演化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8" name="文本占位符 2"/>
          <p:cNvSpPr/>
          <p:nvPr/>
        </p:nvSpPr>
        <p:spPr>
          <a:xfrm>
            <a:off x="1361440" y="1083945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2012年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 commit dd2074c8做了一次大的改动，它将waiter count(等待者的数量)和锁标识分开来(内部实现还是合用使用state字段)。新来的 goroutine 占优势，会有更大的机会获取锁。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2015年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 commit edcad863, Go 1.5中mutex实现为全协作式的，增加了spin机制，一旦有竞争，当前goroutine就会进入调度器。在临界区执行很短的情况下可能不是最好的解决方案。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2016年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commit 0556e262, Go 1.9中增加了饥饿模式，让锁变得更公平，不公平的等待时间限制在1毫秒，并且修复了一个大bug,唤醒的goroutine总是放在等待队列的尾部会导致更加不公平的等待时间。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2019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年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commit 41cb0ae inline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优化，将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slow path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抽取出来，保留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fast path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以便内联优化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当前实现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3688715" y="136525"/>
          <a:ext cx="4321175" cy="485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4318000" imgH="4851400" progId="Paint.Picture">
                  <p:embed/>
                </p:oleObj>
              </mc:Choice>
              <mc:Fallback>
                <p:oleObj name="" r:id="rId1" imgW="4318000" imgH="48514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688715" y="136525"/>
                        <a:ext cx="4321175" cy="4855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当前实现的逻辑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互斥锁有两种状态：正常状态和饥饿状态。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在正常状态下，所有等待锁的goroutine按照FIFO顺序等待。唤醒的goroutine不会直接拥有锁，而是会和新请求锁的goroutine竞争锁的拥有。 如果一个等待的goroutine超过1ms没有获取锁，那么它将会把锁转变为饥饿模式。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在饥饿模式下，锁的所有权将从unlock的gorutine直接交给交给等待队列中的第一个。新来的goroutine将不会尝试去获得锁，即使锁看起来是unlock状态, 也不会去尝试自旋操作，而是放在等待队列的尾部。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如果一个等待的goroutine获取了锁，并且满足一以下其中的任何一个条件：(1)它是队列中的最后一个；(2)它等待的时候小于1ms。它会将锁的状态转换为正常状态。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300605" y="-5715"/>
          <a:ext cx="6844030" cy="5281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6838950" imgH="5276850" progId="Paint.Picture">
                  <p:embed/>
                </p:oleObj>
              </mc:Choice>
              <mc:Fallback>
                <p:oleObj name="" r:id="rId1" imgW="6838950" imgH="52768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00605" y="-5715"/>
                        <a:ext cx="6844030" cy="5281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805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前人踩的坑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sp>
        <p:nvSpPr>
          <p:cNvPr id="2" name="padlock_116009"/>
          <p:cNvSpPr>
            <a:spLocks noChangeAspect="1"/>
          </p:cNvSpPr>
          <p:nvPr/>
        </p:nvSpPr>
        <p:spPr bwMode="auto">
          <a:xfrm>
            <a:off x="172402" y="1128530"/>
            <a:ext cx="1363980" cy="1274810"/>
          </a:xfrm>
          <a:custGeom>
            <a:avLst/>
            <a:gdLst>
              <a:gd name="connsiteX0" fmla="*/ 247372 w 608314"/>
              <a:gd name="connsiteY0" fmla="*/ 500027 h 568546"/>
              <a:gd name="connsiteX1" fmla="*/ 458990 w 608314"/>
              <a:gd name="connsiteY1" fmla="*/ 510184 h 568546"/>
              <a:gd name="connsiteX2" fmla="*/ 454372 w 608314"/>
              <a:gd name="connsiteY2" fmla="*/ 528465 h 568546"/>
              <a:gd name="connsiteX3" fmla="*/ 61245 w 608314"/>
              <a:gd name="connsiteY3" fmla="*/ 368281 h 568546"/>
              <a:gd name="connsiteX4" fmla="*/ 60430 w 608314"/>
              <a:gd name="connsiteY4" fmla="*/ 380764 h 568546"/>
              <a:gd name="connsiteX5" fmla="*/ 107299 w 608314"/>
              <a:gd name="connsiteY5" fmla="*/ 470992 h 568546"/>
              <a:gd name="connsiteX6" fmla="*/ 107571 w 608314"/>
              <a:gd name="connsiteY6" fmla="*/ 486731 h 568546"/>
              <a:gd name="connsiteX7" fmla="*/ 40867 w 608314"/>
              <a:gd name="connsiteY7" fmla="*/ 495957 h 568546"/>
              <a:gd name="connsiteX8" fmla="*/ 69803 w 608314"/>
              <a:gd name="connsiteY8" fmla="*/ 543988 h 568546"/>
              <a:gd name="connsiteX9" fmla="*/ 55539 w 608314"/>
              <a:gd name="connsiteY9" fmla="*/ 502877 h 568546"/>
              <a:gd name="connsiteX10" fmla="*/ 122922 w 608314"/>
              <a:gd name="connsiteY10" fmla="*/ 502877 h 568546"/>
              <a:gd name="connsiteX11" fmla="*/ 125639 w 608314"/>
              <a:gd name="connsiteY11" fmla="*/ 481439 h 568546"/>
              <a:gd name="connsiteX12" fmla="*/ 171286 w 608314"/>
              <a:gd name="connsiteY12" fmla="*/ 491344 h 568546"/>
              <a:gd name="connsiteX13" fmla="*/ 210819 w 608314"/>
              <a:gd name="connsiteY13" fmla="*/ 484017 h 568546"/>
              <a:gd name="connsiteX14" fmla="*/ 115450 w 608314"/>
              <a:gd name="connsiteY14" fmla="*/ 568546 h 568546"/>
              <a:gd name="connsiteX15" fmla="*/ 80400 w 608314"/>
              <a:gd name="connsiteY15" fmla="*/ 561627 h 568546"/>
              <a:gd name="connsiteX16" fmla="*/ 80536 w 608314"/>
              <a:gd name="connsiteY16" fmla="*/ 561762 h 568546"/>
              <a:gd name="connsiteX17" fmla="*/ 926 w 608314"/>
              <a:gd name="connsiteY17" fmla="*/ 470856 h 568546"/>
              <a:gd name="connsiteX18" fmla="*/ 61245 w 608314"/>
              <a:gd name="connsiteY18" fmla="*/ 368281 h 568546"/>
              <a:gd name="connsiteX19" fmla="*/ 270316 w 608314"/>
              <a:gd name="connsiteY19" fmla="*/ 168753 h 568546"/>
              <a:gd name="connsiteX20" fmla="*/ 195734 w 608314"/>
              <a:gd name="connsiteY20" fmla="*/ 272799 h 568546"/>
              <a:gd name="connsiteX21" fmla="*/ 186224 w 608314"/>
              <a:gd name="connsiteY21" fmla="*/ 286093 h 568546"/>
              <a:gd name="connsiteX22" fmla="*/ 176443 w 608314"/>
              <a:gd name="connsiteY22" fmla="*/ 299794 h 568546"/>
              <a:gd name="connsiteX23" fmla="*/ 171281 w 608314"/>
              <a:gd name="connsiteY23" fmla="*/ 306984 h 568546"/>
              <a:gd name="connsiteX24" fmla="*/ 169922 w 608314"/>
              <a:gd name="connsiteY24" fmla="*/ 299659 h 568546"/>
              <a:gd name="connsiteX25" fmla="*/ 167341 w 608314"/>
              <a:gd name="connsiteY25" fmla="*/ 285008 h 568546"/>
              <a:gd name="connsiteX26" fmla="*/ 164624 w 608314"/>
              <a:gd name="connsiteY26" fmla="*/ 270357 h 568546"/>
              <a:gd name="connsiteX27" fmla="*/ 157288 w 608314"/>
              <a:gd name="connsiteY27" fmla="*/ 230611 h 568546"/>
              <a:gd name="connsiteX28" fmla="*/ 148186 w 608314"/>
              <a:gd name="connsiteY28" fmla="*/ 272528 h 568546"/>
              <a:gd name="connsiteX29" fmla="*/ 144654 w 608314"/>
              <a:gd name="connsiteY29" fmla="*/ 288671 h 568546"/>
              <a:gd name="connsiteX30" fmla="*/ 140850 w 608314"/>
              <a:gd name="connsiteY30" fmla="*/ 305492 h 568546"/>
              <a:gd name="connsiteX31" fmla="*/ 138133 w 608314"/>
              <a:gd name="connsiteY31" fmla="*/ 318107 h 568546"/>
              <a:gd name="connsiteX32" fmla="*/ 131612 w 608314"/>
              <a:gd name="connsiteY32" fmla="*/ 309968 h 568546"/>
              <a:gd name="connsiteX33" fmla="*/ 122238 w 608314"/>
              <a:gd name="connsiteY33" fmla="*/ 298438 h 568546"/>
              <a:gd name="connsiteX34" fmla="*/ 113001 w 608314"/>
              <a:gd name="connsiteY34" fmla="*/ 286772 h 568546"/>
              <a:gd name="connsiteX35" fmla="*/ 111370 w 608314"/>
              <a:gd name="connsiteY35" fmla="*/ 284872 h 568546"/>
              <a:gd name="connsiteX36" fmla="*/ 111370 w 608314"/>
              <a:gd name="connsiteY36" fmla="*/ 287857 h 568546"/>
              <a:gd name="connsiteX37" fmla="*/ 111370 w 608314"/>
              <a:gd name="connsiteY37" fmla="*/ 305899 h 568546"/>
              <a:gd name="connsiteX38" fmla="*/ 111370 w 608314"/>
              <a:gd name="connsiteY38" fmla="*/ 326111 h 568546"/>
              <a:gd name="connsiteX39" fmla="*/ 111370 w 608314"/>
              <a:gd name="connsiteY39" fmla="*/ 347951 h 568546"/>
              <a:gd name="connsiteX40" fmla="*/ 132699 w 608314"/>
              <a:gd name="connsiteY40" fmla="*/ 424595 h 568546"/>
              <a:gd name="connsiteX41" fmla="*/ 144790 w 608314"/>
              <a:gd name="connsiteY41" fmla="*/ 438296 h 568546"/>
              <a:gd name="connsiteX42" fmla="*/ 192202 w 608314"/>
              <a:gd name="connsiteY42" fmla="*/ 447521 h 568546"/>
              <a:gd name="connsiteX43" fmla="*/ 208096 w 608314"/>
              <a:gd name="connsiteY43" fmla="*/ 446978 h 568546"/>
              <a:gd name="connsiteX44" fmla="*/ 218964 w 608314"/>
              <a:gd name="connsiteY44" fmla="*/ 446436 h 568546"/>
              <a:gd name="connsiteX45" fmla="*/ 243418 w 608314"/>
              <a:gd name="connsiteY45" fmla="*/ 443994 h 568546"/>
              <a:gd name="connsiteX46" fmla="*/ 263931 w 608314"/>
              <a:gd name="connsiteY46" fmla="*/ 441416 h 568546"/>
              <a:gd name="connsiteX47" fmla="*/ 283494 w 608314"/>
              <a:gd name="connsiteY47" fmla="*/ 438296 h 568546"/>
              <a:gd name="connsiteX48" fmla="*/ 267463 w 608314"/>
              <a:gd name="connsiteY48" fmla="*/ 435583 h 568546"/>
              <a:gd name="connsiteX49" fmla="*/ 251976 w 608314"/>
              <a:gd name="connsiteY49" fmla="*/ 432870 h 568546"/>
              <a:gd name="connsiteX50" fmla="*/ 235810 w 608314"/>
              <a:gd name="connsiteY50" fmla="*/ 430022 h 568546"/>
              <a:gd name="connsiteX51" fmla="*/ 197907 w 608314"/>
              <a:gd name="connsiteY51" fmla="*/ 423374 h 568546"/>
              <a:gd name="connsiteX52" fmla="*/ 185817 w 608314"/>
              <a:gd name="connsiteY52" fmla="*/ 421204 h 568546"/>
              <a:gd name="connsiteX53" fmla="*/ 194511 w 608314"/>
              <a:gd name="connsiteY53" fmla="*/ 418220 h 568546"/>
              <a:gd name="connsiteX54" fmla="*/ 250618 w 608314"/>
              <a:gd name="connsiteY54" fmla="*/ 398279 h 568546"/>
              <a:gd name="connsiteX55" fmla="*/ 266648 w 608314"/>
              <a:gd name="connsiteY55" fmla="*/ 392581 h 568546"/>
              <a:gd name="connsiteX56" fmla="*/ 281863 w 608314"/>
              <a:gd name="connsiteY56" fmla="*/ 387155 h 568546"/>
              <a:gd name="connsiteX57" fmla="*/ 324113 w 608314"/>
              <a:gd name="connsiteY57" fmla="*/ 372098 h 568546"/>
              <a:gd name="connsiteX58" fmla="*/ 281728 w 608314"/>
              <a:gd name="connsiteY58" fmla="*/ 372098 h 568546"/>
              <a:gd name="connsiteX59" fmla="*/ 266920 w 608314"/>
              <a:gd name="connsiteY59" fmla="*/ 372098 h 568546"/>
              <a:gd name="connsiteX60" fmla="*/ 252112 w 608314"/>
              <a:gd name="connsiteY60" fmla="*/ 372098 h 568546"/>
              <a:gd name="connsiteX61" fmla="*/ 233093 w 608314"/>
              <a:gd name="connsiteY61" fmla="*/ 372098 h 568546"/>
              <a:gd name="connsiteX62" fmla="*/ 248580 w 608314"/>
              <a:gd name="connsiteY62" fmla="*/ 355683 h 568546"/>
              <a:gd name="connsiteX63" fmla="*/ 259991 w 608314"/>
              <a:gd name="connsiteY63" fmla="*/ 343746 h 568546"/>
              <a:gd name="connsiteX64" fmla="*/ 270860 w 608314"/>
              <a:gd name="connsiteY64" fmla="*/ 332215 h 568546"/>
              <a:gd name="connsiteX65" fmla="*/ 395979 w 608314"/>
              <a:gd name="connsiteY65" fmla="*/ 199818 h 568546"/>
              <a:gd name="connsiteX66" fmla="*/ 248308 w 608314"/>
              <a:gd name="connsiteY66" fmla="*/ 301286 h 568546"/>
              <a:gd name="connsiteX67" fmla="*/ 235810 w 608314"/>
              <a:gd name="connsiteY67" fmla="*/ 309833 h 568546"/>
              <a:gd name="connsiteX68" fmla="*/ 223312 w 608314"/>
              <a:gd name="connsiteY68" fmla="*/ 318379 h 568546"/>
              <a:gd name="connsiteX69" fmla="*/ 222632 w 608314"/>
              <a:gd name="connsiteY69" fmla="*/ 318921 h 568546"/>
              <a:gd name="connsiteX70" fmla="*/ 222904 w 608314"/>
              <a:gd name="connsiteY70" fmla="*/ 318107 h 568546"/>
              <a:gd name="connsiteX71" fmla="*/ 227659 w 608314"/>
              <a:gd name="connsiteY71" fmla="*/ 303186 h 568546"/>
              <a:gd name="connsiteX72" fmla="*/ 232278 w 608314"/>
              <a:gd name="connsiteY72" fmla="*/ 288399 h 568546"/>
              <a:gd name="connsiteX73" fmla="*/ 99610 w 608314"/>
              <a:gd name="connsiteY73" fmla="*/ 53164 h 568546"/>
              <a:gd name="connsiteX74" fmla="*/ 108804 w 608314"/>
              <a:gd name="connsiteY74" fmla="*/ 62099 h 568546"/>
              <a:gd name="connsiteX75" fmla="*/ 111251 w 608314"/>
              <a:gd name="connsiteY75" fmla="*/ 206827 h 568546"/>
              <a:gd name="connsiteX76" fmla="*/ 94393 w 608314"/>
              <a:gd name="connsiteY76" fmla="*/ 92347 h 568546"/>
              <a:gd name="connsiteX77" fmla="*/ 99610 w 608314"/>
              <a:gd name="connsiteY77" fmla="*/ 53164 h 568546"/>
              <a:gd name="connsiteX78" fmla="*/ 480325 w 608314"/>
              <a:gd name="connsiteY78" fmla="*/ 17983 h 568546"/>
              <a:gd name="connsiteX79" fmla="*/ 479798 w 608314"/>
              <a:gd name="connsiteY79" fmla="*/ 37008 h 568546"/>
              <a:gd name="connsiteX80" fmla="*/ 324500 w 608314"/>
              <a:gd name="connsiteY80" fmla="*/ 177402 h 568546"/>
              <a:gd name="connsiteX81" fmla="*/ 432652 w 608314"/>
              <a:gd name="connsiteY81" fmla="*/ 49216 h 568546"/>
              <a:gd name="connsiteX82" fmla="*/ 480325 w 608314"/>
              <a:gd name="connsiteY82" fmla="*/ 17983 h 568546"/>
              <a:gd name="connsiteX83" fmla="*/ 354816 w 608314"/>
              <a:gd name="connsiteY83" fmla="*/ 0 h 568546"/>
              <a:gd name="connsiteX84" fmla="*/ 276837 w 608314"/>
              <a:gd name="connsiteY84" fmla="*/ 245804 h 568546"/>
              <a:gd name="connsiteX85" fmla="*/ 608314 w 608314"/>
              <a:gd name="connsiteY85" fmla="*/ 18178 h 568546"/>
              <a:gd name="connsiteX86" fmla="*/ 301698 w 608314"/>
              <a:gd name="connsiteY86" fmla="*/ 342661 h 568546"/>
              <a:gd name="connsiteX87" fmla="*/ 495422 w 608314"/>
              <a:gd name="connsiteY87" fmla="*/ 342661 h 568546"/>
              <a:gd name="connsiteX88" fmla="*/ 301426 w 608314"/>
              <a:gd name="connsiteY88" fmla="*/ 411573 h 568546"/>
              <a:gd name="connsiteX89" fmla="*/ 434561 w 608314"/>
              <a:gd name="connsiteY89" fmla="*/ 434905 h 568546"/>
              <a:gd name="connsiteX90" fmla="*/ 366499 w 608314"/>
              <a:gd name="connsiteY90" fmla="*/ 451590 h 568546"/>
              <a:gd name="connsiteX91" fmla="*/ 228610 w 608314"/>
              <a:gd name="connsiteY91" fmla="*/ 475330 h 568546"/>
              <a:gd name="connsiteX92" fmla="*/ 211357 w 608314"/>
              <a:gd name="connsiteY92" fmla="*/ 476551 h 568546"/>
              <a:gd name="connsiteX93" fmla="*/ 192202 w 608314"/>
              <a:gd name="connsiteY93" fmla="*/ 477093 h 568546"/>
              <a:gd name="connsiteX94" fmla="*/ 175084 w 608314"/>
              <a:gd name="connsiteY94" fmla="*/ 476415 h 568546"/>
              <a:gd name="connsiteX95" fmla="*/ 127944 w 608314"/>
              <a:gd name="connsiteY95" fmla="*/ 462714 h 568546"/>
              <a:gd name="connsiteX96" fmla="*/ 123189 w 608314"/>
              <a:gd name="connsiteY96" fmla="*/ 458373 h 568546"/>
              <a:gd name="connsiteX97" fmla="*/ 106887 w 608314"/>
              <a:gd name="connsiteY97" fmla="*/ 439517 h 568546"/>
              <a:gd name="connsiteX98" fmla="*/ 82026 w 608314"/>
              <a:gd name="connsiteY98" fmla="*/ 362737 h 568546"/>
              <a:gd name="connsiteX99" fmla="*/ 81755 w 608314"/>
              <a:gd name="connsiteY99" fmla="*/ 347951 h 568546"/>
              <a:gd name="connsiteX100" fmla="*/ 81755 w 608314"/>
              <a:gd name="connsiteY100" fmla="*/ 346052 h 568546"/>
              <a:gd name="connsiteX101" fmla="*/ 81755 w 608314"/>
              <a:gd name="connsiteY101" fmla="*/ 315666 h 568546"/>
              <a:gd name="connsiteX102" fmla="*/ 81755 w 608314"/>
              <a:gd name="connsiteY102" fmla="*/ 201039 h 568546"/>
              <a:gd name="connsiteX103" fmla="*/ 122374 w 608314"/>
              <a:gd name="connsiteY103" fmla="*/ 251502 h 568546"/>
              <a:gd name="connsiteX104" fmla="*/ 159869 w 608314"/>
              <a:gd name="connsiteY104" fmla="*/ 80714 h 568546"/>
              <a:gd name="connsiteX105" fmla="*/ 187854 w 608314"/>
              <a:gd name="connsiteY105" fmla="*/ 233188 h 5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08314" h="568546">
                <a:moveTo>
                  <a:pt x="247372" y="500027"/>
                </a:moveTo>
                <a:lnTo>
                  <a:pt x="458990" y="510184"/>
                </a:lnTo>
                <a:cubicBezTo>
                  <a:pt x="458990" y="510184"/>
                  <a:pt x="485883" y="521423"/>
                  <a:pt x="454372" y="528465"/>
                </a:cubicBezTo>
                <a:close/>
                <a:moveTo>
                  <a:pt x="61245" y="368281"/>
                </a:moveTo>
                <a:cubicBezTo>
                  <a:pt x="60701" y="372352"/>
                  <a:pt x="60430" y="376558"/>
                  <a:pt x="60430" y="380764"/>
                </a:cubicBezTo>
                <a:cubicBezTo>
                  <a:pt x="60430" y="417940"/>
                  <a:pt x="79041" y="450911"/>
                  <a:pt x="107299" y="470992"/>
                </a:cubicBezTo>
                <a:lnTo>
                  <a:pt x="107571" y="486731"/>
                </a:lnTo>
                <a:lnTo>
                  <a:pt x="40867" y="495957"/>
                </a:lnTo>
                <a:lnTo>
                  <a:pt x="69803" y="543988"/>
                </a:lnTo>
                <a:lnTo>
                  <a:pt x="55539" y="502877"/>
                </a:lnTo>
                <a:lnTo>
                  <a:pt x="122922" y="502877"/>
                </a:lnTo>
                <a:lnTo>
                  <a:pt x="125639" y="481439"/>
                </a:lnTo>
                <a:cubicBezTo>
                  <a:pt x="139496" y="487816"/>
                  <a:pt x="154983" y="491344"/>
                  <a:pt x="171286" y="491344"/>
                </a:cubicBezTo>
                <a:cubicBezTo>
                  <a:pt x="185278" y="491344"/>
                  <a:pt x="198456" y="488766"/>
                  <a:pt x="210819" y="484017"/>
                </a:cubicBezTo>
                <a:cubicBezTo>
                  <a:pt x="205113" y="531641"/>
                  <a:pt x="164629" y="568546"/>
                  <a:pt x="115450" y="568546"/>
                </a:cubicBezTo>
                <a:cubicBezTo>
                  <a:pt x="103087" y="568546"/>
                  <a:pt x="91268" y="565968"/>
                  <a:pt x="80400" y="561627"/>
                </a:cubicBezTo>
                <a:lnTo>
                  <a:pt x="80536" y="561762"/>
                </a:lnTo>
                <a:cubicBezTo>
                  <a:pt x="45893" y="551179"/>
                  <a:pt x="6224" y="509118"/>
                  <a:pt x="926" y="470856"/>
                </a:cubicBezTo>
                <a:cubicBezTo>
                  <a:pt x="-5323" y="425946"/>
                  <a:pt x="20625" y="384020"/>
                  <a:pt x="61245" y="368281"/>
                </a:cubicBezTo>
                <a:close/>
                <a:moveTo>
                  <a:pt x="270316" y="168753"/>
                </a:moveTo>
                <a:lnTo>
                  <a:pt x="195734" y="272799"/>
                </a:lnTo>
                <a:lnTo>
                  <a:pt x="186224" y="286093"/>
                </a:lnTo>
                <a:lnTo>
                  <a:pt x="176443" y="299794"/>
                </a:lnTo>
                <a:lnTo>
                  <a:pt x="171281" y="306984"/>
                </a:lnTo>
                <a:lnTo>
                  <a:pt x="169922" y="299659"/>
                </a:lnTo>
                <a:lnTo>
                  <a:pt x="167341" y="285008"/>
                </a:lnTo>
                <a:lnTo>
                  <a:pt x="164624" y="270357"/>
                </a:lnTo>
                <a:lnTo>
                  <a:pt x="157288" y="230611"/>
                </a:lnTo>
                <a:lnTo>
                  <a:pt x="148186" y="272528"/>
                </a:lnTo>
                <a:lnTo>
                  <a:pt x="144654" y="288671"/>
                </a:lnTo>
                <a:lnTo>
                  <a:pt x="140850" y="305492"/>
                </a:lnTo>
                <a:lnTo>
                  <a:pt x="138133" y="318107"/>
                </a:lnTo>
                <a:lnTo>
                  <a:pt x="131612" y="309968"/>
                </a:lnTo>
                <a:lnTo>
                  <a:pt x="122238" y="298438"/>
                </a:lnTo>
                <a:lnTo>
                  <a:pt x="113001" y="286772"/>
                </a:lnTo>
                <a:lnTo>
                  <a:pt x="111370" y="284872"/>
                </a:lnTo>
                <a:lnTo>
                  <a:pt x="111370" y="287857"/>
                </a:lnTo>
                <a:lnTo>
                  <a:pt x="111370" y="305899"/>
                </a:lnTo>
                <a:lnTo>
                  <a:pt x="111370" y="326111"/>
                </a:lnTo>
                <a:lnTo>
                  <a:pt x="111370" y="347951"/>
                </a:lnTo>
                <a:cubicBezTo>
                  <a:pt x="111370" y="384985"/>
                  <a:pt x="112457" y="399771"/>
                  <a:pt x="132699" y="424595"/>
                </a:cubicBezTo>
                <a:cubicBezTo>
                  <a:pt x="136231" y="428801"/>
                  <a:pt x="140171" y="433277"/>
                  <a:pt x="144790" y="438296"/>
                </a:cubicBezTo>
                <a:cubicBezTo>
                  <a:pt x="146827" y="440467"/>
                  <a:pt x="156201" y="447521"/>
                  <a:pt x="192202" y="447521"/>
                </a:cubicBezTo>
                <a:cubicBezTo>
                  <a:pt x="197228" y="447521"/>
                  <a:pt x="202662" y="447249"/>
                  <a:pt x="208096" y="446978"/>
                </a:cubicBezTo>
                <a:cubicBezTo>
                  <a:pt x="211628" y="446843"/>
                  <a:pt x="215161" y="446707"/>
                  <a:pt x="218964" y="446436"/>
                </a:cubicBezTo>
                <a:cubicBezTo>
                  <a:pt x="226980" y="445757"/>
                  <a:pt x="235131" y="445079"/>
                  <a:pt x="243418" y="443994"/>
                </a:cubicBezTo>
                <a:cubicBezTo>
                  <a:pt x="250346" y="443180"/>
                  <a:pt x="257139" y="442366"/>
                  <a:pt x="263931" y="441416"/>
                </a:cubicBezTo>
                <a:cubicBezTo>
                  <a:pt x="270588" y="440467"/>
                  <a:pt x="277109" y="439382"/>
                  <a:pt x="283494" y="438296"/>
                </a:cubicBezTo>
                <a:lnTo>
                  <a:pt x="267463" y="435583"/>
                </a:lnTo>
                <a:lnTo>
                  <a:pt x="251976" y="432870"/>
                </a:lnTo>
                <a:lnTo>
                  <a:pt x="235810" y="430022"/>
                </a:lnTo>
                <a:lnTo>
                  <a:pt x="197907" y="423374"/>
                </a:lnTo>
                <a:lnTo>
                  <a:pt x="185817" y="421204"/>
                </a:lnTo>
                <a:lnTo>
                  <a:pt x="194511" y="418220"/>
                </a:lnTo>
                <a:lnTo>
                  <a:pt x="250618" y="398279"/>
                </a:lnTo>
                <a:lnTo>
                  <a:pt x="266648" y="392581"/>
                </a:lnTo>
                <a:lnTo>
                  <a:pt x="281863" y="387155"/>
                </a:lnTo>
                <a:lnTo>
                  <a:pt x="324113" y="372098"/>
                </a:lnTo>
                <a:lnTo>
                  <a:pt x="281728" y="372098"/>
                </a:lnTo>
                <a:lnTo>
                  <a:pt x="266920" y="372098"/>
                </a:lnTo>
                <a:lnTo>
                  <a:pt x="252112" y="372098"/>
                </a:lnTo>
                <a:lnTo>
                  <a:pt x="233093" y="372098"/>
                </a:lnTo>
                <a:lnTo>
                  <a:pt x="248580" y="355683"/>
                </a:lnTo>
                <a:lnTo>
                  <a:pt x="259991" y="343746"/>
                </a:lnTo>
                <a:lnTo>
                  <a:pt x="270860" y="332215"/>
                </a:lnTo>
                <a:lnTo>
                  <a:pt x="395979" y="199818"/>
                </a:lnTo>
                <a:lnTo>
                  <a:pt x="248308" y="301286"/>
                </a:lnTo>
                <a:lnTo>
                  <a:pt x="235810" y="309833"/>
                </a:lnTo>
                <a:lnTo>
                  <a:pt x="223312" y="318379"/>
                </a:lnTo>
                <a:lnTo>
                  <a:pt x="222632" y="318921"/>
                </a:lnTo>
                <a:lnTo>
                  <a:pt x="222904" y="318107"/>
                </a:lnTo>
                <a:lnTo>
                  <a:pt x="227659" y="303186"/>
                </a:lnTo>
                <a:lnTo>
                  <a:pt x="232278" y="288399"/>
                </a:lnTo>
                <a:close/>
                <a:moveTo>
                  <a:pt x="99610" y="53164"/>
                </a:moveTo>
                <a:cubicBezTo>
                  <a:pt x="104351" y="49926"/>
                  <a:pt x="109755" y="54707"/>
                  <a:pt x="108804" y="62099"/>
                </a:cubicBezTo>
                <a:cubicBezTo>
                  <a:pt x="107036" y="76749"/>
                  <a:pt x="111251" y="206827"/>
                  <a:pt x="111251" y="206827"/>
                </a:cubicBezTo>
                <a:lnTo>
                  <a:pt x="94393" y="92347"/>
                </a:lnTo>
                <a:cubicBezTo>
                  <a:pt x="90791" y="67661"/>
                  <a:pt x="94869" y="56403"/>
                  <a:pt x="99610" y="53164"/>
                </a:cubicBezTo>
                <a:close/>
                <a:moveTo>
                  <a:pt x="480325" y="17983"/>
                </a:moveTo>
                <a:cubicBezTo>
                  <a:pt x="488528" y="20323"/>
                  <a:pt x="488698" y="31039"/>
                  <a:pt x="479798" y="37008"/>
                </a:cubicBezTo>
                <a:cubicBezTo>
                  <a:pt x="462000" y="48809"/>
                  <a:pt x="324500" y="177402"/>
                  <a:pt x="324500" y="177402"/>
                </a:cubicBezTo>
                <a:lnTo>
                  <a:pt x="432652" y="49216"/>
                </a:lnTo>
                <a:cubicBezTo>
                  <a:pt x="455886" y="21680"/>
                  <a:pt x="472122" y="15643"/>
                  <a:pt x="480325" y="17983"/>
                </a:cubicBezTo>
                <a:close/>
                <a:moveTo>
                  <a:pt x="354816" y="0"/>
                </a:moveTo>
                <a:lnTo>
                  <a:pt x="276837" y="245804"/>
                </a:lnTo>
                <a:lnTo>
                  <a:pt x="608314" y="18178"/>
                </a:lnTo>
                <a:lnTo>
                  <a:pt x="301698" y="342661"/>
                </a:lnTo>
                <a:lnTo>
                  <a:pt x="495422" y="342661"/>
                </a:lnTo>
                <a:lnTo>
                  <a:pt x="301426" y="411573"/>
                </a:lnTo>
                <a:lnTo>
                  <a:pt x="434561" y="434905"/>
                </a:lnTo>
                <a:lnTo>
                  <a:pt x="366499" y="451590"/>
                </a:lnTo>
                <a:cubicBezTo>
                  <a:pt x="362967" y="452540"/>
                  <a:pt x="292732" y="469632"/>
                  <a:pt x="228610" y="475330"/>
                </a:cubicBezTo>
                <a:cubicBezTo>
                  <a:pt x="222768" y="475872"/>
                  <a:pt x="217062" y="476279"/>
                  <a:pt x="211357" y="476551"/>
                </a:cubicBezTo>
                <a:cubicBezTo>
                  <a:pt x="204700" y="476822"/>
                  <a:pt x="198315" y="477093"/>
                  <a:pt x="192202" y="477093"/>
                </a:cubicBezTo>
                <a:cubicBezTo>
                  <a:pt x="185953" y="477093"/>
                  <a:pt x="180383" y="476822"/>
                  <a:pt x="175084" y="476415"/>
                </a:cubicBezTo>
                <a:cubicBezTo>
                  <a:pt x="153484" y="474923"/>
                  <a:pt x="137997" y="470582"/>
                  <a:pt x="127944" y="462714"/>
                </a:cubicBezTo>
                <a:cubicBezTo>
                  <a:pt x="126178" y="461357"/>
                  <a:pt x="124548" y="460001"/>
                  <a:pt x="123189" y="458373"/>
                </a:cubicBezTo>
                <a:cubicBezTo>
                  <a:pt x="116804" y="451590"/>
                  <a:pt x="111506" y="445486"/>
                  <a:pt x="106887" y="439517"/>
                </a:cubicBezTo>
                <a:cubicBezTo>
                  <a:pt x="87189" y="413879"/>
                  <a:pt x="82842" y="394345"/>
                  <a:pt x="82026" y="362737"/>
                </a:cubicBezTo>
                <a:cubicBezTo>
                  <a:pt x="81891" y="358125"/>
                  <a:pt x="81755" y="353242"/>
                  <a:pt x="81755" y="347951"/>
                </a:cubicBezTo>
                <a:lnTo>
                  <a:pt x="81755" y="346052"/>
                </a:lnTo>
                <a:lnTo>
                  <a:pt x="81755" y="315666"/>
                </a:lnTo>
                <a:lnTo>
                  <a:pt x="81755" y="201039"/>
                </a:lnTo>
                <a:lnTo>
                  <a:pt x="122374" y="251502"/>
                </a:lnTo>
                <a:lnTo>
                  <a:pt x="159869" y="80714"/>
                </a:lnTo>
                <a:lnTo>
                  <a:pt x="187854" y="2331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可以被一堆的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持有，或者被一个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持有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适合大并发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的场景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零值是未加锁的状态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相对后续的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优先级高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禁止递归读锁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可以被一堆的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持有，或者被一个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持有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适合大并发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的场景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零值是未加锁的状态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相对后续的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RLock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优先级高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禁止递归读锁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2447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当前实现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698750" y="1420495"/>
          <a:ext cx="5052060" cy="153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048250" imgH="1530350" progId="Paint.Picture">
                  <p:embed/>
                </p:oleObj>
              </mc:Choice>
              <mc:Fallback>
                <p:oleObj name="" r:id="rId1" imgW="5048250" imgH="15303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98750" y="1420495"/>
                        <a:ext cx="5052060" cy="153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3020695" y="92075"/>
          <a:ext cx="5274310" cy="5121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3" imgW="5270500" imgH="5118100" progId="Paint.Picture">
                  <p:embed/>
                </p:oleObj>
              </mc:Choice>
              <mc:Fallback>
                <p:oleObj name="" r:id="rId3" imgW="5270500" imgH="511810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0695" y="92075"/>
                        <a:ext cx="5274310" cy="5121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54927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63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58638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634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2615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6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63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2447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递归的坑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3472180" y="1085850"/>
          <a:ext cx="2999740" cy="2148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2997200" imgH="2146300" progId="Paint.Picture">
                  <p:embed/>
                </p:oleObj>
              </mc:Choice>
              <mc:Fallback>
                <p:oleObj name="" r:id="rId1" imgW="2997200" imgH="21463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72180" y="1085850"/>
                        <a:ext cx="2999740" cy="2148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2447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3316605" y="461645"/>
          <a:ext cx="4346575" cy="4474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4343400" imgH="4470400" progId="Paint.Picture">
                  <p:embed/>
                </p:oleObj>
              </mc:Choice>
              <mc:Fallback>
                <p:oleObj name="" r:id="rId1" imgW="4343400" imgH="44704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316605" y="461645"/>
                        <a:ext cx="4346575" cy="4474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9"/>
          <p:cNvSpPr txBox="1"/>
          <p:nvPr/>
        </p:nvSpPr>
        <p:spPr>
          <a:xfrm>
            <a:off x="4817262" y="2594178"/>
            <a:ext cx="1188720" cy="252730"/>
          </a:xfrm>
          <a:prstGeom prst="rect">
            <a:avLst/>
          </a:prstGeom>
          <a:noFill/>
        </p:spPr>
        <p:txBody>
          <a:bodyPr wrap="none" lIns="68581" tIns="34291" rIns="68581" bIns="34291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dobe 仿宋 Std R" panose="02020400000000000000" pitchFamily="18" charset="-122"/>
                <a:cs typeface="Arial" panose="020B0604020202020204" pitchFamily="34" charset="0"/>
              </a:defRPr>
            </a:lvl1pPr>
          </a:lstStyle>
          <a:p>
            <a:pPr algn="r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</a:rPr>
              <a:t>Therac-25事件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4247964" y="1888468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小故事</a:t>
            </a:r>
            <a:endParaRPr lang="en-GB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3608092" y="1874098"/>
            <a:ext cx="72008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00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drone_343081"/>
          <p:cNvSpPr>
            <a:spLocks noChangeAspect="1"/>
          </p:cNvSpPr>
          <p:nvPr/>
        </p:nvSpPr>
        <p:spPr bwMode="auto">
          <a:xfrm>
            <a:off x="501650" y="229616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3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3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3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ldLvl="0" animBg="1"/>
      <p:bldP spid="13" grpId="0" bldLvl="0" animBg="1"/>
      <p:bldP spid="13" grpId="1" bldLvl="0" animBg="1"/>
      <p:bldP spid="14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2447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前人踩过得坑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72402" y="1128530"/>
            <a:ext cx="1363980" cy="1274810"/>
          </a:xfrm>
          <a:custGeom>
            <a:avLst/>
            <a:gdLst>
              <a:gd name="connsiteX0" fmla="*/ 247372 w 608314"/>
              <a:gd name="connsiteY0" fmla="*/ 500027 h 568546"/>
              <a:gd name="connsiteX1" fmla="*/ 458990 w 608314"/>
              <a:gd name="connsiteY1" fmla="*/ 510184 h 568546"/>
              <a:gd name="connsiteX2" fmla="*/ 454372 w 608314"/>
              <a:gd name="connsiteY2" fmla="*/ 528465 h 568546"/>
              <a:gd name="connsiteX3" fmla="*/ 61245 w 608314"/>
              <a:gd name="connsiteY3" fmla="*/ 368281 h 568546"/>
              <a:gd name="connsiteX4" fmla="*/ 60430 w 608314"/>
              <a:gd name="connsiteY4" fmla="*/ 380764 h 568546"/>
              <a:gd name="connsiteX5" fmla="*/ 107299 w 608314"/>
              <a:gd name="connsiteY5" fmla="*/ 470992 h 568546"/>
              <a:gd name="connsiteX6" fmla="*/ 107571 w 608314"/>
              <a:gd name="connsiteY6" fmla="*/ 486731 h 568546"/>
              <a:gd name="connsiteX7" fmla="*/ 40867 w 608314"/>
              <a:gd name="connsiteY7" fmla="*/ 495957 h 568546"/>
              <a:gd name="connsiteX8" fmla="*/ 69803 w 608314"/>
              <a:gd name="connsiteY8" fmla="*/ 543988 h 568546"/>
              <a:gd name="connsiteX9" fmla="*/ 55539 w 608314"/>
              <a:gd name="connsiteY9" fmla="*/ 502877 h 568546"/>
              <a:gd name="connsiteX10" fmla="*/ 122922 w 608314"/>
              <a:gd name="connsiteY10" fmla="*/ 502877 h 568546"/>
              <a:gd name="connsiteX11" fmla="*/ 125639 w 608314"/>
              <a:gd name="connsiteY11" fmla="*/ 481439 h 568546"/>
              <a:gd name="connsiteX12" fmla="*/ 171286 w 608314"/>
              <a:gd name="connsiteY12" fmla="*/ 491344 h 568546"/>
              <a:gd name="connsiteX13" fmla="*/ 210819 w 608314"/>
              <a:gd name="connsiteY13" fmla="*/ 484017 h 568546"/>
              <a:gd name="connsiteX14" fmla="*/ 115450 w 608314"/>
              <a:gd name="connsiteY14" fmla="*/ 568546 h 568546"/>
              <a:gd name="connsiteX15" fmla="*/ 80400 w 608314"/>
              <a:gd name="connsiteY15" fmla="*/ 561627 h 568546"/>
              <a:gd name="connsiteX16" fmla="*/ 80536 w 608314"/>
              <a:gd name="connsiteY16" fmla="*/ 561762 h 568546"/>
              <a:gd name="connsiteX17" fmla="*/ 926 w 608314"/>
              <a:gd name="connsiteY17" fmla="*/ 470856 h 568546"/>
              <a:gd name="connsiteX18" fmla="*/ 61245 w 608314"/>
              <a:gd name="connsiteY18" fmla="*/ 368281 h 568546"/>
              <a:gd name="connsiteX19" fmla="*/ 270316 w 608314"/>
              <a:gd name="connsiteY19" fmla="*/ 168753 h 568546"/>
              <a:gd name="connsiteX20" fmla="*/ 195734 w 608314"/>
              <a:gd name="connsiteY20" fmla="*/ 272799 h 568546"/>
              <a:gd name="connsiteX21" fmla="*/ 186224 w 608314"/>
              <a:gd name="connsiteY21" fmla="*/ 286093 h 568546"/>
              <a:gd name="connsiteX22" fmla="*/ 176443 w 608314"/>
              <a:gd name="connsiteY22" fmla="*/ 299794 h 568546"/>
              <a:gd name="connsiteX23" fmla="*/ 171281 w 608314"/>
              <a:gd name="connsiteY23" fmla="*/ 306984 h 568546"/>
              <a:gd name="connsiteX24" fmla="*/ 169922 w 608314"/>
              <a:gd name="connsiteY24" fmla="*/ 299659 h 568546"/>
              <a:gd name="connsiteX25" fmla="*/ 167341 w 608314"/>
              <a:gd name="connsiteY25" fmla="*/ 285008 h 568546"/>
              <a:gd name="connsiteX26" fmla="*/ 164624 w 608314"/>
              <a:gd name="connsiteY26" fmla="*/ 270357 h 568546"/>
              <a:gd name="connsiteX27" fmla="*/ 157288 w 608314"/>
              <a:gd name="connsiteY27" fmla="*/ 230611 h 568546"/>
              <a:gd name="connsiteX28" fmla="*/ 148186 w 608314"/>
              <a:gd name="connsiteY28" fmla="*/ 272528 h 568546"/>
              <a:gd name="connsiteX29" fmla="*/ 144654 w 608314"/>
              <a:gd name="connsiteY29" fmla="*/ 288671 h 568546"/>
              <a:gd name="connsiteX30" fmla="*/ 140850 w 608314"/>
              <a:gd name="connsiteY30" fmla="*/ 305492 h 568546"/>
              <a:gd name="connsiteX31" fmla="*/ 138133 w 608314"/>
              <a:gd name="connsiteY31" fmla="*/ 318107 h 568546"/>
              <a:gd name="connsiteX32" fmla="*/ 131612 w 608314"/>
              <a:gd name="connsiteY32" fmla="*/ 309968 h 568546"/>
              <a:gd name="connsiteX33" fmla="*/ 122238 w 608314"/>
              <a:gd name="connsiteY33" fmla="*/ 298438 h 568546"/>
              <a:gd name="connsiteX34" fmla="*/ 113001 w 608314"/>
              <a:gd name="connsiteY34" fmla="*/ 286772 h 568546"/>
              <a:gd name="connsiteX35" fmla="*/ 111370 w 608314"/>
              <a:gd name="connsiteY35" fmla="*/ 284872 h 568546"/>
              <a:gd name="connsiteX36" fmla="*/ 111370 w 608314"/>
              <a:gd name="connsiteY36" fmla="*/ 287857 h 568546"/>
              <a:gd name="connsiteX37" fmla="*/ 111370 w 608314"/>
              <a:gd name="connsiteY37" fmla="*/ 305899 h 568546"/>
              <a:gd name="connsiteX38" fmla="*/ 111370 w 608314"/>
              <a:gd name="connsiteY38" fmla="*/ 326111 h 568546"/>
              <a:gd name="connsiteX39" fmla="*/ 111370 w 608314"/>
              <a:gd name="connsiteY39" fmla="*/ 347951 h 568546"/>
              <a:gd name="connsiteX40" fmla="*/ 132699 w 608314"/>
              <a:gd name="connsiteY40" fmla="*/ 424595 h 568546"/>
              <a:gd name="connsiteX41" fmla="*/ 144790 w 608314"/>
              <a:gd name="connsiteY41" fmla="*/ 438296 h 568546"/>
              <a:gd name="connsiteX42" fmla="*/ 192202 w 608314"/>
              <a:gd name="connsiteY42" fmla="*/ 447521 h 568546"/>
              <a:gd name="connsiteX43" fmla="*/ 208096 w 608314"/>
              <a:gd name="connsiteY43" fmla="*/ 446978 h 568546"/>
              <a:gd name="connsiteX44" fmla="*/ 218964 w 608314"/>
              <a:gd name="connsiteY44" fmla="*/ 446436 h 568546"/>
              <a:gd name="connsiteX45" fmla="*/ 243418 w 608314"/>
              <a:gd name="connsiteY45" fmla="*/ 443994 h 568546"/>
              <a:gd name="connsiteX46" fmla="*/ 263931 w 608314"/>
              <a:gd name="connsiteY46" fmla="*/ 441416 h 568546"/>
              <a:gd name="connsiteX47" fmla="*/ 283494 w 608314"/>
              <a:gd name="connsiteY47" fmla="*/ 438296 h 568546"/>
              <a:gd name="connsiteX48" fmla="*/ 267463 w 608314"/>
              <a:gd name="connsiteY48" fmla="*/ 435583 h 568546"/>
              <a:gd name="connsiteX49" fmla="*/ 251976 w 608314"/>
              <a:gd name="connsiteY49" fmla="*/ 432870 h 568546"/>
              <a:gd name="connsiteX50" fmla="*/ 235810 w 608314"/>
              <a:gd name="connsiteY50" fmla="*/ 430022 h 568546"/>
              <a:gd name="connsiteX51" fmla="*/ 197907 w 608314"/>
              <a:gd name="connsiteY51" fmla="*/ 423374 h 568546"/>
              <a:gd name="connsiteX52" fmla="*/ 185817 w 608314"/>
              <a:gd name="connsiteY52" fmla="*/ 421204 h 568546"/>
              <a:gd name="connsiteX53" fmla="*/ 194511 w 608314"/>
              <a:gd name="connsiteY53" fmla="*/ 418220 h 568546"/>
              <a:gd name="connsiteX54" fmla="*/ 250618 w 608314"/>
              <a:gd name="connsiteY54" fmla="*/ 398279 h 568546"/>
              <a:gd name="connsiteX55" fmla="*/ 266648 w 608314"/>
              <a:gd name="connsiteY55" fmla="*/ 392581 h 568546"/>
              <a:gd name="connsiteX56" fmla="*/ 281863 w 608314"/>
              <a:gd name="connsiteY56" fmla="*/ 387155 h 568546"/>
              <a:gd name="connsiteX57" fmla="*/ 324113 w 608314"/>
              <a:gd name="connsiteY57" fmla="*/ 372098 h 568546"/>
              <a:gd name="connsiteX58" fmla="*/ 281728 w 608314"/>
              <a:gd name="connsiteY58" fmla="*/ 372098 h 568546"/>
              <a:gd name="connsiteX59" fmla="*/ 266920 w 608314"/>
              <a:gd name="connsiteY59" fmla="*/ 372098 h 568546"/>
              <a:gd name="connsiteX60" fmla="*/ 252112 w 608314"/>
              <a:gd name="connsiteY60" fmla="*/ 372098 h 568546"/>
              <a:gd name="connsiteX61" fmla="*/ 233093 w 608314"/>
              <a:gd name="connsiteY61" fmla="*/ 372098 h 568546"/>
              <a:gd name="connsiteX62" fmla="*/ 248580 w 608314"/>
              <a:gd name="connsiteY62" fmla="*/ 355683 h 568546"/>
              <a:gd name="connsiteX63" fmla="*/ 259991 w 608314"/>
              <a:gd name="connsiteY63" fmla="*/ 343746 h 568546"/>
              <a:gd name="connsiteX64" fmla="*/ 270860 w 608314"/>
              <a:gd name="connsiteY64" fmla="*/ 332215 h 568546"/>
              <a:gd name="connsiteX65" fmla="*/ 395979 w 608314"/>
              <a:gd name="connsiteY65" fmla="*/ 199818 h 568546"/>
              <a:gd name="connsiteX66" fmla="*/ 248308 w 608314"/>
              <a:gd name="connsiteY66" fmla="*/ 301286 h 568546"/>
              <a:gd name="connsiteX67" fmla="*/ 235810 w 608314"/>
              <a:gd name="connsiteY67" fmla="*/ 309833 h 568546"/>
              <a:gd name="connsiteX68" fmla="*/ 223312 w 608314"/>
              <a:gd name="connsiteY68" fmla="*/ 318379 h 568546"/>
              <a:gd name="connsiteX69" fmla="*/ 222632 w 608314"/>
              <a:gd name="connsiteY69" fmla="*/ 318921 h 568546"/>
              <a:gd name="connsiteX70" fmla="*/ 222904 w 608314"/>
              <a:gd name="connsiteY70" fmla="*/ 318107 h 568546"/>
              <a:gd name="connsiteX71" fmla="*/ 227659 w 608314"/>
              <a:gd name="connsiteY71" fmla="*/ 303186 h 568546"/>
              <a:gd name="connsiteX72" fmla="*/ 232278 w 608314"/>
              <a:gd name="connsiteY72" fmla="*/ 288399 h 568546"/>
              <a:gd name="connsiteX73" fmla="*/ 99610 w 608314"/>
              <a:gd name="connsiteY73" fmla="*/ 53164 h 568546"/>
              <a:gd name="connsiteX74" fmla="*/ 108804 w 608314"/>
              <a:gd name="connsiteY74" fmla="*/ 62099 h 568546"/>
              <a:gd name="connsiteX75" fmla="*/ 111251 w 608314"/>
              <a:gd name="connsiteY75" fmla="*/ 206827 h 568546"/>
              <a:gd name="connsiteX76" fmla="*/ 94393 w 608314"/>
              <a:gd name="connsiteY76" fmla="*/ 92347 h 568546"/>
              <a:gd name="connsiteX77" fmla="*/ 99610 w 608314"/>
              <a:gd name="connsiteY77" fmla="*/ 53164 h 568546"/>
              <a:gd name="connsiteX78" fmla="*/ 480325 w 608314"/>
              <a:gd name="connsiteY78" fmla="*/ 17983 h 568546"/>
              <a:gd name="connsiteX79" fmla="*/ 479798 w 608314"/>
              <a:gd name="connsiteY79" fmla="*/ 37008 h 568546"/>
              <a:gd name="connsiteX80" fmla="*/ 324500 w 608314"/>
              <a:gd name="connsiteY80" fmla="*/ 177402 h 568546"/>
              <a:gd name="connsiteX81" fmla="*/ 432652 w 608314"/>
              <a:gd name="connsiteY81" fmla="*/ 49216 h 568546"/>
              <a:gd name="connsiteX82" fmla="*/ 480325 w 608314"/>
              <a:gd name="connsiteY82" fmla="*/ 17983 h 568546"/>
              <a:gd name="connsiteX83" fmla="*/ 354816 w 608314"/>
              <a:gd name="connsiteY83" fmla="*/ 0 h 568546"/>
              <a:gd name="connsiteX84" fmla="*/ 276837 w 608314"/>
              <a:gd name="connsiteY84" fmla="*/ 245804 h 568546"/>
              <a:gd name="connsiteX85" fmla="*/ 608314 w 608314"/>
              <a:gd name="connsiteY85" fmla="*/ 18178 h 568546"/>
              <a:gd name="connsiteX86" fmla="*/ 301698 w 608314"/>
              <a:gd name="connsiteY86" fmla="*/ 342661 h 568546"/>
              <a:gd name="connsiteX87" fmla="*/ 495422 w 608314"/>
              <a:gd name="connsiteY87" fmla="*/ 342661 h 568546"/>
              <a:gd name="connsiteX88" fmla="*/ 301426 w 608314"/>
              <a:gd name="connsiteY88" fmla="*/ 411573 h 568546"/>
              <a:gd name="connsiteX89" fmla="*/ 434561 w 608314"/>
              <a:gd name="connsiteY89" fmla="*/ 434905 h 568546"/>
              <a:gd name="connsiteX90" fmla="*/ 366499 w 608314"/>
              <a:gd name="connsiteY90" fmla="*/ 451590 h 568546"/>
              <a:gd name="connsiteX91" fmla="*/ 228610 w 608314"/>
              <a:gd name="connsiteY91" fmla="*/ 475330 h 568546"/>
              <a:gd name="connsiteX92" fmla="*/ 211357 w 608314"/>
              <a:gd name="connsiteY92" fmla="*/ 476551 h 568546"/>
              <a:gd name="connsiteX93" fmla="*/ 192202 w 608314"/>
              <a:gd name="connsiteY93" fmla="*/ 477093 h 568546"/>
              <a:gd name="connsiteX94" fmla="*/ 175084 w 608314"/>
              <a:gd name="connsiteY94" fmla="*/ 476415 h 568546"/>
              <a:gd name="connsiteX95" fmla="*/ 127944 w 608314"/>
              <a:gd name="connsiteY95" fmla="*/ 462714 h 568546"/>
              <a:gd name="connsiteX96" fmla="*/ 123189 w 608314"/>
              <a:gd name="connsiteY96" fmla="*/ 458373 h 568546"/>
              <a:gd name="connsiteX97" fmla="*/ 106887 w 608314"/>
              <a:gd name="connsiteY97" fmla="*/ 439517 h 568546"/>
              <a:gd name="connsiteX98" fmla="*/ 82026 w 608314"/>
              <a:gd name="connsiteY98" fmla="*/ 362737 h 568546"/>
              <a:gd name="connsiteX99" fmla="*/ 81755 w 608314"/>
              <a:gd name="connsiteY99" fmla="*/ 347951 h 568546"/>
              <a:gd name="connsiteX100" fmla="*/ 81755 w 608314"/>
              <a:gd name="connsiteY100" fmla="*/ 346052 h 568546"/>
              <a:gd name="connsiteX101" fmla="*/ 81755 w 608314"/>
              <a:gd name="connsiteY101" fmla="*/ 315666 h 568546"/>
              <a:gd name="connsiteX102" fmla="*/ 81755 w 608314"/>
              <a:gd name="connsiteY102" fmla="*/ 201039 h 568546"/>
              <a:gd name="connsiteX103" fmla="*/ 122374 w 608314"/>
              <a:gd name="connsiteY103" fmla="*/ 251502 h 568546"/>
              <a:gd name="connsiteX104" fmla="*/ 159869 w 608314"/>
              <a:gd name="connsiteY104" fmla="*/ 80714 h 568546"/>
              <a:gd name="connsiteX105" fmla="*/ 187854 w 608314"/>
              <a:gd name="connsiteY105" fmla="*/ 233188 h 5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08314" h="568546">
                <a:moveTo>
                  <a:pt x="247372" y="500027"/>
                </a:moveTo>
                <a:lnTo>
                  <a:pt x="458990" y="510184"/>
                </a:lnTo>
                <a:cubicBezTo>
                  <a:pt x="458990" y="510184"/>
                  <a:pt x="485883" y="521423"/>
                  <a:pt x="454372" y="528465"/>
                </a:cubicBezTo>
                <a:close/>
                <a:moveTo>
                  <a:pt x="61245" y="368281"/>
                </a:moveTo>
                <a:cubicBezTo>
                  <a:pt x="60701" y="372352"/>
                  <a:pt x="60430" y="376558"/>
                  <a:pt x="60430" y="380764"/>
                </a:cubicBezTo>
                <a:cubicBezTo>
                  <a:pt x="60430" y="417940"/>
                  <a:pt x="79041" y="450911"/>
                  <a:pt x="107299" y="470992"/>
                </a:cubicBezTo>
                <a:lnTo>
                  <a:pt x="107571" y="486731"/>
                </a:lnTo>
                <a:lnTo>
                  <a:pt x="40867" y="495957"/>
                </a:lnTo>
                <a:lnTo>
                  <a:pt x="69803" y="543988"/>
                </a:lnTo>
                <a:lnTo>
                  <a:pt x="55539" y="502877"/>
                </a:lnTo>
                <a:lnTo>
                  <a:pt x="122922" y="502877"/>
                </a:lnTo>
                <a:lnTo>
                  <a:pt x="125639" y="481439"/>
                </a:lnTo>
                <a:cubicBezTo>
                  <a:pt x="139496" y="487816"/>
                  <a:pt x="154983" y="491344"/>
                  <a:pt x="171286" y="491344"/>
                </a:cubicBezTo>
                <a:cubicBezTo>
                  <a:pt x="185278" y="491344"/>
                  <a:pt x="198456" y="488766"/>
                  <a:pt x="210819" y="484017"/>
                </a:cubicBezTo>
                <a:cubicBezTo>
                  <a:pt x="205113" y="531641"/>
                  <a:pt x="164629" y="568546"/>
                  <a:pt x="115450" y="568546"/>
                </a:cubicBezTo>
                <a:cubicBezTo>
                  <a:pt x="103087" y="568546"/>
                  <a:pt x="91268" y="565968"/>
                  <a:pt x="80400" y="561627"/>
                </a:cubicBezTo>
                <a:lnTo>
                  <a:pt x="80536" y="561762"/>
                </a:lnTo>
                <a:cubicBezTo>
                  <a:pt x="45893" y="551179"/>
                  <a:pt x="6224" y="509118"/>
                  <a:pt x="926" y="470856"/>
                </a:cubicBezTo>
                <a:cubicBezTo>
                  <a:pt x="-5323" y="425946"/>
                  <a:pt x="20625" y="384020"/>
                  <a:pt x="61245" y="368281"/>
                </a:cubicBezTo>
                <a:close/>
                <a:moveTo>
                  <a:pt x="270316" y="168753"/>
                </a:moveTo>
                <a:lnTo>
                  <a:pt x="195734" y="272799"/>
                </a:lnTo>
                <a:lnTo>
                  <a:pt x="186224" y="286093"/>
                </a:lnTo>
                <a:lnTo>
                  <a:pt x="176443" y="299794"/>
                </a:lnTo>
                <a:lnTo>
                  <a:pt x="171281" y="306984"/>
                </a:lnTo>
                <a:lnTo>
                  <a:pt x="169922" y="299659"/>
                </a:lnTo>
                <a:lnTo>
                  <a:pt x="167341" y="285008"/>
                </a:lnTo>
                <a:lnTo>
                  <a:pt x="164624" y="270357"/>
                </a:lnTo>
                <a:lnTo>
                  <a:pt x="157288" y="230611"/>
                </a:lnTo>
                <a:lnTo>
                  <a:pt x="148186" y="272528"/>
                </a:lnTo>
                <a:lnTo>
                  <a:pt x="144654" y="288671"/>
                </a:lnTo>
                <a:lnTo>
                  <a:pt x="140850" y="305492"/>
                </a:lnTo>
                <a:lnTo>
                  <a:pt x="138133" y="318107"/>
                </a:lnTo>
                <a:lnTo>
                  <a:pt x="131612" y="309968"/>
                </a:lnTo>
                <a:lnTo>
                  <a:pt x="122238" y="298438"/>
                </a:lnTo>
                <a:lnTo>
                  <a:pt x="113001" y="286772"/>
                </a:lnTo>
                <a:lnTo>
                  <a:pt x="111370" y="284872"/>
                </a:lnTo>
                <a:lnTo>
                  <a:pt x="111370" y="287857"/>
                </a:lnTo>
                <a:lnTo>
                  <a:pt x="111370" y="305899"/>
                </a:lnTo>
                <a:lnTo>
                  <a:pt x="111370" y="326111"/>
                </a:lnTo>
                <a:lnTo>
                  <a:pt x="111370" y="347951"/>
                </a:lnTo>
                <a:cubicBezTo>
                  <a:pt x="111370" y="384985"/>
                  <a:pt x="112457" y="399771"/>
                  <a:pt x="132699" y="424595"/>
                </a:cubicBezTo>
                <a:cubicBezTo>
                  <a:pt x="136231" y="428801"/>
                  <a:pt x="140171" y="433277"/>
                  <a:pt x="144790" y="438296"/>
                </a:cubicBezTo>
                <a:cubicBezTo>
                  <a:pt x="146827" y="440467"/>
                  <a:pt x="156201" y="447521"/>
                  <a:pt x="192202" y="447521"/>
                </a:cubicBezTo>
                <a:cubicBezTo>
                  <a:pt x="197228" y="447521"/>
                  <a:pt x="202662" y="447249"/>
                  <a:pt x="208096" y="446978"/>
                </a:cubicBezTo>
                <a:cubicBezTo>
                  <a:pt x="211628" y="446843"/>
                  <a:pt x="215161" y="446707"/>
                  <a:pt x="218964" y="446436"/>
                </a:cubicBezTo>
                <a:cubicBezTo>
                  <a:pt x="226980" y="445757"/>
                  <a:pt x="235131" y="445079"/>
                  <a:pt x="243418" y="443994"/>
                </a:cubicBezTo>
                <a:cubicBezTo>
                  <a:pt x="250346" y="443180"/>
                  <a:pt x="257139" y="442366"/>
                  <a:pt x="263931" y="441416"/>
                </a:cubicBezTo>
                <a:cubicBezTo>
                  <a:pt x="270588" y="440467"/>
                  <a:pt x="277109" y="439382"/>
                  <a:pt x="283494" y="438296"/>
                </a:cubicBezTo>
                <a:lnTo>
                  <a:pt x="267463" y="435583"/>
                </a:lnTo>
                <a:lnTo>
                  <a:pt x="251976" y="432870"/>
                </a:lnTo>
                <a:lnTo>
                  <a:pt x="235810" y="430022"/>
                </a:lnTo>
                <a:lnTo>
                  <a:pt x="197907" y="423374"/>
                </a:lnTo>
                <a:lnTo>
                  <a:pt x="185817" y="421204"/>
                </a:lnTo>
                <a:lnTo>
                  <a:pt x="194511" y="418220"/>
                </a:lnTo>
                <a:lnTo>
                  <a:pt x="250618" y="398279"/>
                </a:lnTo>
                <a:lnTo>
                  <a:pt x="266648" y="392581"/>
                </a:lnTo>
                <a:lnTo>
                  <a:pt x="281863" y="387155"/>
                </a:lnTo>
                <a:lnTo>
                  <a:pt x="324113" y="372098"/>
                </a:lnTo>
                <a:lnTo>
                  <a:pt x="281728" y="372098"/>
                </a:lnTo>
                <a:lnTo>
                  <a:pt x="266920" y="372098"/>
                </a:lnTo>
                <a:lnTo>
                  <a:pt x="252112" y="372098"/>
                </a:lnTo>
                <a:lnTo>
                  <a:pt x="233093" y="372098"/>
                </a:lnTo>
                <a:lnTo>
                  <a:pt x="248580" y="355683"/>
                </a:lnTo>
                <a:lnTo>
                  <a:pt x="259991" y="343746"/>
                </a:lnTo>
                <a:lnTo>
                  <a:pt x="270860" y="332215"/>
                </a:lnTo>
                <a:lnTo>
                  <a:pt x="395979" y="199818"/>
                </a:lnTo>
                <a:lnTo>
                  <a:pt x="248308" y="301286"/>
                </a:lnTo>
                <a:lnTo>
                  <a:pt x="235810" y="309833"/>
                </a:lnTo>
                <a:lnTo>
                  <a:pt x="223312" y="318379"/>
                </a:lnTo>
                <a:lnTo>
                  <a:pt x="222632" y="318921"/>
                </a:lnTo>
                <a:lnTo>
                  <a:pt x="222904" y="318107"/>
                </a:lnTo>
                <a:lnTo>
                  <a:pt x="227659" y="303186"/>
                </a:lnTo>
                <a:lnTo>
                  <a:pt x="232278" y="288399"/>
                </a:lnTo>
                <a:close/>
                <a:moveTo>
                  <a:pt x="99610" y="53164"/>
                </a:moveTo>
                <a:cubicBezTo>
                  <a:pt x="104351" y="49926"/>
                  <a:pt x="109755" y="54707"/>
                  <a:pt x="108804" y="62099"/>
                </a:cubicBezTo>
                <a:cubicBezTo>
                  <a:pt x="107036" y="76749"/>
                  <a:pt x="111251" y="206827"/>
                  <a:pt x="111251" y="206827"/>
                </a:cubicBezTo>
                <a:lnTo>
                  <a:pt x="94393" y="92347"/>
                </a:lnTo>
                <a:cubicBezTo>
                  <a:pt x="90791" y="67661"/>
                  <a:pt x="94869" y="56403"/>
                  <a:pt x="99610" y="53164"/>
                </a:cubicBezTo>
                <a:close/>
                <a:moveTo>
                  <a:pt x="480325" y="17983"/>
                </a:moveTo>
                <a:cubicBezTo>
                  <a:pt x="488528" y="20323"/>
                  <a:pt x="488698" y="31039"/>
                  <a:pt x="479798" y="37008"/>
                </a:cubicBezTo>
                <a:cubicBezTo>
                  <a:pt x="462000" y="48809"/>
                  <a:pt x="324500" y="177402"/>
                  <a:pt x="324500" y="177402"/>
                </a:cubicBezTo>
                <a:lnTo>
                  <a:pt x="432652" y="49216"/>
                </a:lnTo>
                <a:cubicBezTo>
                  <a:pt x="455886" y="21680"/>
                  <a:pt x="472122" y="15643"/>
                  <a:pt x="480325" y="17983"/>
                </a:cubicBezTo>
                <a:close/>
                <a:moveTo>
                  <a:pt x="354816" y="0"/>
                </a:moveTo>
                <a:lnTo>
                  <a:pt x="276837" y="245804"/>
                </a:lnTo>
                <a:lnTo>
                  <a:pt x="608314" y="18178"/>
                </a:lnTo>
                <a:lnTo>
                  <a:pt x="301698" y="342661"/>
                </a:lnTo>
                <a:lnTo>
                  <a:pt x="495422" y="342661"/>
                </a:lnTo>
                <a:lnTo>
                  <a:pt x="301426" y="411573"/>
                </a:lnTo>
                <a:lnTo>
                  <a:pt x="434561" y="434905"/>
                </a:lnTo>
                <a:lnTo>
                  <a:pt x="366499" y="451590"/>
                </a:lnTo>
                <a:cubicBezTo>
                  <a:pt x="362967" y="452540"/>
                  <a:pt x="292732" y="469632"/>
                  <a:pt x="228610" y="475330"/>
                </a:cubicBezTo>
                <a:cubicBezTo>
                  <a:pt x="222768" y="475872"/>
                  <a:pt x="217062" y="476279"/>
                  <a:pt x="211357" y="476551"/>
                </a:cubicBezTo>
                <a:cubicBezTo>
                  <a:pt x="204700" y="476822"/>
                  <a:pt x="198315" y="477093"/>
                  <a:pt x="192202" y="477093"/>
                </a:cubicBezTo>
                <a:cubicBezTo>
                  <a:pt x="185953" y="477093"/>
                  <a:pt x="180383" y="476822"/>
                  <a:pt x="175084" y="476415"/>
                </a:cubicBezTo>
                <a:cubicBezTo>
                  <a:pt x="153484" y="474923"/>
                  <a:pt x="137997" y="470582"/>
                  <a:pt x="127944" y="462714"/>
                </a:cubicBezTo>
                <a:cubicBezTo>
                  <a:pt x="126178" y="461357"/>
                  <a:pt x="124548" y="460001"/>
                  <a:pt x="123189" y="458373"/>
                </a:cubicBezTo>
                <a:cubicBezTo>
                  <a:pt x="116804" y="451590"/>
                  <a:pt x="111506" y="445486"/>
                  <a:pt x="106887" y="439517"/>
                </a:cubicBezTo>
                <a:cubicBezTo>
                  <a:pt x="87189" y="413879"/>
                  <a:pt x="82842" y="394345"/>
                  <a:pt x="82026" y="362737"/>
                </a:cubicBezTo>
                <a:cubicBezTo>
                  <a:pt x="81891" y="358125"/>
                  <a:pt x="81755" y="353242"/>
                  <a:pt x="81755" y="347951"/>
                </a:cubicBezTo>
                <a:lnTo>
                  <a:pt x="81755" y="346052"/>
                </a:lnTo>
                <a:lnTo>
                  <a:pt x="81755" y="315666"/>
                </a:lnTo>
                <a:lnTo>
                  <a:pt x="81755" y="201039"/>
                </a:lnTo>
                <a:lnTo>
                  <a:pt x="122374" y="251502"/>
                </a:lnTo>
                <a:lnTo>
                  <a:pt x="159869" y="80714"/>
                </a:lnTo>
                <a:lnTo>
                  <a:pt x="187854" y="23318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Cond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41138" y="1083945"/>
            <a:ext cx="1357268" cy="1363980"/>
          </a:xfrm>
          <a:custGeom>
            <a:avLst/>
            <a:gdLst>
              <a:gd name="T0" fmla="*/ 1070 w 1071"/>
              <a:gd name="T1" fmla="*/ 534 h 1078"/>
              <a:gd name="T2" fmla="*/ 818 w 1071"/>
              <a:gd name="T3" fmla="*/ 5 h 1078"/>
              <a:gd name="T4" fmla="*/ 366 w 1071"/>
              <a:gd name="T5" fmla="*/ 0 h 1078"/>
              <a:gd name="T6" fmla="*/ 347 w 1071"/>
              <a:gd name="T7" fmla="*/ 70 h 1078"/>
              <a:gd name="T8" fmla="*/ 282 w 1071"/>
              <a:gd name="T9" fmla="*/ 333 h 1078"/>
              <a:gd name="T10" fmla="*/ 191 w 1071"/>
              <a:gd name="T11" fmla="*/ 355 h 1078"/>
              <a:gd name="T12" fmla="*/ 201 w 1071"/>
              <a:gd name="T13" fmla="*/ 1056 h 1078"/>
              <a:gd name="T14" fmla="*/ 334 w 1071"/>
              <a:gd name="T15" fmla="*/ 1073 h 1078"/>
              <a:gd name="T16" fmla="*/ 820 w 1071"/>
              <a:gd name="T17" fmla="*/ 1055 h 1078"/>
              <a:gd name="T18" fmla="*/ 1071 w 1071"/>
              <a:gd name="T19" fmla="*/ 539 h 1078"/>
              <a:gd name="T20" fmla="*/ 325 w 1071"/>
              <a:gd name="T21" fmla="*/ 999 h 1078"/>
              <a:gd name="T22" fmla="*/ 281 w 1071"/>
              <a:gd name="T23" fmla="*/ 1003 h 1078"/>
              <a:gd name="T24" fmla="*/ 104 w 1071"/>
              <a:gd name="T25" fmla="*/ 769 h 1078"/>
              <a:gd name="T26" fmla="*/ 287 w 1071"/>
              <a:gd name="T27" fmla="*/ 421 h 1078"/>
              <a:gd name="T28" fmla="*/ 294 w 1071"/>
              <a:gd name="T29" fmla="*/ 760 h 1078"/>
              <a:gd name="T30" fmla="*/ 224 w 1071"/>
              <a:gd name="T31" fmla="*/ 687 h 1078"/>
              <a:gd name="T32" fmla="*/ 278 w 1071"/>
              <a:gd name="T33" fmla="*/ 518 h 1078"/>
              <a:gd name="T34" fmla="*/ 151 w 1071"/>
              <a:gd name="T35" fmla="*/ 699 h 1078"/>
              <a:gd name="T36" fmla="*/ 328 w 1071"/>
              <a:gd name="T37" fmla="*/ 827 h 1078"/>
              <a:gd name="T38" fmla="*/ 382 w 1071"/>
              <a:gd name="T39" fmla="*/ 408 h 1078"/>
              <a:gd name="T40" fmla="*/ 551 w 1071"/>
              <a:gd name="T41" fmla="*/ 423 h 1078"/>
              <a:gd name="T42" fmla="*/ 793 w 1071"/>
              <a:gd name="T43" fmla="*/ 985 h 1078"/>
              <a:gd name="T44" fmla="*/ 625 w 1071"/>
              <a:gd name="T45" fmla="*/ 410 h 1078"/>
              <a:gd name="T46" fmla="*/ 790 w 1071"/>
              <a:gd name="T47" fmla="*/ 75 h 1078"/>
              <a:gd name="T48" fmla="*/ 706 w 1071"/>
              <a:gd name="T49" fmla="*/ 222 h 1078"/>
              <a:gd name="T50" fmla="*/ 706 w 1071"/>
              <a:gd name="T51" fmla="*/ 296 h 1078"/>
              <a:gd name="T52" fmla="*/ 985 w 1071"/>
              <a:gd name="T53" fmla="*/ 423 h 1078"/>
              <a:gd name="T54" fmla="*/ 772 w 1071"/>
              <a:gd name="T55" fmla="*/ 502 h 1078"/>
              <a:gd name="T56" fmla="*/ 772 w 1071"/>
              <a:gd name="T57" fmla="*/ 577 h 1078"/>
              <a:gd name="T58" fmla="*/ 951 w 1071"/>
              <a:gd name="T59" fmla="*/ 782 h 1078"/>
              <a:gd name="T60" fmla="*/ 669 w 1071"/>
              <a:gd name="T61" fmla="*/ 819 h 1078"/>
              <a:gd name="T62" fmla="*/ 915 w 1071"/>
              <a:gd name="T63" fmla="*/ 857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71" h="1078">
                <a:moveTo>
                  <a:pt x="1071" y="539"/>
                </a:moveTo>
                <a:cubicBezTo>
                  <a:pt x="1071" y="537"/>
                  <a:pt x="1070" y="536"/>
                  <a:pt x="1070" y="534"/>
                </a:cubicBezTo>
                <a:cubicBezTo>
                  <a:pt x="1069" y="493"/>
                  <a:pt x="1066" y="451"/>
                  <a:pt x="1059" y="410"/>
                </a:cubicBezTo>
                <a:cubicBezTo>
                  <a:pt x="1026" y="221"/>
                  <a:pt x="939" y="74"/>
                  <a:pt x="818" y="5"/>
                </a:cubicBezTo>
                <a:cubicBezTo>
                  <a:pt x="813" y="2"/>
                  <a:pt x="807" y="0"/>
                  <a:pt x="800" y="0"/>
                </a:cubicBezTo>
                <a:lnTo>
                  <a:pt x="366" y="0"/>
                </a:lnTo>
                <a:cubicBezTo>
                  <a:pt x="349" y="0"/>
                  <a:pt x="334" y="11"/>
                  <a:pt x="330" y="28"/>
                </a:cubicBezTo>
                <a:cubicBezTo>
                  <a:pt x="326" y="44"/>
                  <a:pt x="333" y="61"/>
                  <a:pt x="347" y="70"/>
                </a:cubicBezTo>
                <a:cubicBezTo>
                  <a:pt x="428" y="116"/>
                  <a:pt x="493" y="211"/>
                  <a:pt x="530" y="333"/>
                </a:cubicBezTo>
                <a:lnTo>
                  <a:pt x="282" y="333"/>
                </a:lnTo>
                <a:cubicBezTo>
                  <a:pt x="274" y="333"/>
                  <a:pt x="268" y="336"/>
                  <a:pt x="262" y="339"/>
                </a:cubicBezTo>
                <a:cubicBezTo>
                  <a:pt x="238" y="338"/>
                  <a:pt x="214" y="343"/>
                  <a:pt x="191" y="355"/>
                </a:cubicBezTo>
                <a:cubicBezTo>
                  <a:pt x="70" y="415"/>
                  <a:pt x="0" y="603"/>
                  <a:pt x="31" y="782"/>
                </a:cubicBezTo>
                <a:cubicBezTo>
                  <a:pt x="53" y="913"/>
                  <a:pt x="115" y="1013"/>
                  <a:pt x="201" y="1056"/>
                </a:cubicBezTo>
                <a:cubicBezTo>
                  <a:pt x="230" y="1071"/>
                  <a:pt x="261" y="1078"/>
                  <a:pt x="292" y="1078"/>
                </a:cubicBezTo>
                <a:cubicBezTo>
                  <a:pt x="306" y="1078"/>
                  <a:pt x="320" y="1076"/>
                  <a:pt x="334" y="1073"/>
                </a:cubicBezTo>
                <a:lnTo>
                  <a:pt x="804" y="1059"/>
                </a:lnTo>
                <a:cubicBezTo>
                  <a:pt x="810" y="1059"/>
                  <a:pt x="815" y="1058"/>
                  <a:pt x="820" y="1055"/>
                </a:cubicBezTo>
                <a:cubicBezTo>
                  <a:pt x="971" y="980"/>
                  <a:pt x="1069" y="769"/>
                  <a:pt x="1070" y="544"/>
                </a:cubicBezTo>
                <a:cubicBezTo>
                  <a:pt x="1070" y="542"/>
                  <a:pt x="1071" y="541"/>
                  <a:pt x="1071" y="539"/>
                </a:cubicBezTo>
                <a:close/>
                <a:moveTo>
                  <a:pt x="352" y="989"/>
                </a:moveTo>
                <a:cubicBezTo>
                  <a:pt x="343" y="993"/>
                  <a:pt x="334" y="997"/>
                  <a:pt x="325" y="999"/>
                </a:cubicBezTo>
                <a:lnTo>
                  <a:pt x="295" y="1000"/>
                </a:lnTo>
                <a:cubicBezTo>
                  <a:pt x="290" y="1000"/>
                  <a:pt x="285" y="1001"/>
                  <a:pt x="281" y="1003"/>
                </a:cubicBezTo>
                <a:cubicBezTo>
                  <a:pt x="265" y="1002"/>
                  <a:pt x="250" y="997"/>
                  <a:pt x="235" y="990"/>
                </a:cubicBezTo>
                <a:cubicBezTo>
                  <a:pt x="171" y="957"/>
                  <a:pt x="122" y="875"/>
                  <a:pt x="104" y="769"/>
                </a:cubicBezTo>
                <a:cubicBezTo>
                  <a:pt x="79" y="626"/>
                  <a:pt x="135" y="467"/>
                  <a:pt x="224" y="422"/>
                </a:cubicBezTo>
                <a:cubicBezTo>
                  <a:pt x="246" y="411"/>
                  <a:pt x="267" y="411"/>
                  <a:pt x="287" y="421"/>
                </a:cubicBezTo>
                <a:cubicBezTo>
                  <a:pt x="324" y="440"/>
                  <a:pt x="353" y="489"/>
                  <a:pt x="364" y="553"/>
                </a:cubicBezTo>
                <a:cubicBezTo>
                  <a:pt x="380" y="648"/>
                  <a:pt x="341" y="737"/>
                  <a:pt x="294" y="760"/>
                </a:cubicBezTo>
                <a:cubicBezTo>
                  <a:pt x="284" y="765"/>
                  <a:pt x="275" y="766"/>
                  <a:pt x="266" y="761"/>
                </a:cubicBezTo>
                <a:cubicBezTo>
                  <a:pt x="251" y="753"/>
                  <a:pt x="232" y="730"/>
                  <a:pt x="224" y="687"/>
                </a:cubicBezTo>
                <a:cubicBezTo>
                  <a:pt x="215" y="634"/>
                  <a:pt x="236" y="581"/>
                  <a:pt x="262" y="568"/>
                </a:cubicBezTo>
                <a:cubicBezTo>
                  <a:pt x="280" y="559"/>
                  <a:pt x="288" y="536"/>
                  <a:pt x="278" y="518"/>
                </a:cubicBezTo>
                <a:cubicBezTo>
                  <a:pt x="269" y="500"/>
                  <a:pt x="247" y="492"/>
                  <a:pt x="228" y="501"/>
                </a:cubicBezTo>
                <a:cubicBezTo>
                  <a:pt x="171" y="530"/>
                  <a:pt x="136" y="617"/>
                  <a:pt x="151" y="699"/>
                </a:cubicBezTo>
                <a:cubicBezTo>
                  <a:pt x="161" y="760"/>
                  <a:pt x="191" y="807"/>
                  <a:pt x="232" y="828"/>
                </a:cubicBezTo>
                <a:cubicBezTo>
                  <a:pt x="263" y="843"/>
                  <a:pt x="296" y="843"/>
                  <a:pt x="328" y="827"/>
                </a:cubicBezTo>
                <a:cubicBezTo>
                  <a:pt x="410" y="786"/>
                  <a:pt x="458" y="660"/>
                  <a:pt x="438" y="540"/>
                </a:cubicBezTo>
                <a:cubicBezTo>
                  <a:pt x="428" y="487"/>
                  <a:pt x="408" y="442"/>
                  <a:pt x="382" y="408"/>
                </a:cubicBezTo>
                <a:lnTo>
                  <a:pt x="548" y="408"/>
                </a:lnTo>
                <a:cubicBezTo>
                  <a:pt x="549" y="413"/>
                  <a:pt x="550" y="418"/>
                  <a:pt x="551" y="423"/>
                </a:cubicBezTo>
                <a:cubicBezTo>
                  <a:pt x="592" y="660"/>
                  <a:pt x="503" y="913"/>
                  <a:pt x="352" y="989"/>
                </a:cubicBezTo>
                <a:close/>
                <a:moveTo>
                  <a:pt x="793" y="985"/>
                </a:moveTo>
                <a:lnTo>
                  <a:pt x="470" y="995"/>
                </a:lnTo>
                <a:cubicBezTo>
                  <a:pt x="598" y="870"/>
                  <a:pt x="664" y="636"/>
                  <a:pt x="625" y="410"/>
                </a:cubicBezTo>
                <a:cubicBezTo>
                  <a:pt x="601" y="271"/>
                  <a:pt x="547" y="154"/>
                  <a:pt x="472" y="75"/>
                </a:cubicBezTo>
                <a:lnTo>
                  <a:pt x="790" y="75"/>
                </a:lnTo>
                <a:cubicBezTo>
                  <a:pt x="840" y="106"/>
                  <a:pt x="884" y="157"/>
                  <a:pt x="918" y="222"/>
                </a:cubicBezTo>
                <a:lnTo>
                  <a:pt x="706" y="222"/>
                </a:lnTo>
                <a:cubicBezTo>
                  <a:pt x="686" y="222"/>
                  <a:pt x="669" y="238"/>
                  <a:pt x="669" y="259"/>
                </a:cubicBezTo>
                <a:cubicBezTo>
                  <a:pt x="669" y="280"/>
                  <a:pt x="686" y="296"/>
                  <a:pt x="706" y="296"/>
                </a:cubicBezTo>
                <a:lnTo>
                  <a:pt x="951" y="296"/>
                </a:lnTo>
                <a:cubicBezTo>
                  <a:pt x="966" y="336"/>
                  <a:pt x="978" y="378"/>
                  <a:pt x="985" y="423"/>
                </a:cubicBezTo>
                <a:cubicBezTo>
                  <a:pt x="990" y="449"/>
                  <a:pt x="992" y="475"/>
                  <a:pt x="994" y="502"/>
                </a:cubicBezTo>
                <a:lnTo>
                  <a:pt x="772" y="502"/>
                </a:lnTo>
                <a:cubicBezTo>
                  <a:pt x="751" y="502"/>
                  <a:pt x="734" y="519"/>
                  <a:pt x="734" y="539"/>
                </a:cubicBezTo>
                <a:cubicBezTo>
                  <a:pt x="734" y="560"/>
                  <a:pt x="751" y="577"/>
                  <a:pt x="772" y="577"/>
                </a:cubicBezTo>
                <a:lnTo>
                  <a:pt x="993" y="577"/>
                </a:lnTo>
                <a:cubicBezTo>
                  <a:pt x="989" y="650"/>
                  <a:pt x="975" y="720"/>
                  <a:pt x="951" y="782"/>
                </a:cubicBezTo>
                <a:lnTo>
                  <a:pt x="706" y="782"/>
                </a:lnTo>
                <a:cubicBezTo>
                  <a:pt x="686" y="782"/>
                  <a:pt x="669" y="799"/>
                  <a:pt x="669" y="819"/>
                </a:cubicBezTo>
                <a:cubicBezTo>
                  <a:pt x="669" y="840"/>
                  <a:pt x="686" y="857"/>
                  <a:pt x="706" y="857"/>
                </a:cubicBezTo>
                <a:lnTo>
                  <a:pt x="915" y="857"/>
                </a:lnTo>
                <a:cubicBezTo>
                  <a:pt x="882" y="913"/>
                  <a:pt x="841" y="959"/>
                  <a:pt x="793" y="98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24305" y="2571750"/>
            <a:ext cx="7431405" cy="220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Mutex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有些情况下不适用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通知机制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Monitor vs. Mutex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Monitor= Mutex + Condition Variables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Condition variable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是一组等待同一个条件的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的容器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每个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Locker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相关联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改变条件或者调用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Wait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需要获取锁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54985" y="81915"/>
            <a:ext cx="5341620" cy="225933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Cond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4" name="padlock_116009"/>
          <p:cNvSpPr>
            <a:spLocks noChangeAspect="1"/>
          </p:cNvSpPr>
          <p:nvPr/>
        </p:nvSpPr>
        <p:spPr bwMode="auto">
          <a:xfrm>
            <a:off x="33518" y="1083945"/>
            <a:ext cx="1357268" cy="1363980"/>
          </a:xfrm>
          <a:custGeom>
            <a:avLst/>
            <a:gdLst>
              <a:gd name="T0" fmla="*/ 1070 w 1071"/>
              <a:gd name="T1" fmla="*/ 534 h 1078"/>
              <a:gd name="T2" fmla="*/ 818 w 1071"/>
              <a:gd name="T3" fmla="*/ 5 h 1078"/>
              <a:gd name="T4" fmla="*/ 366 w 1071"/>
              <a:gd name="T5" fmla="*/ 0 h 1078"/>
              <a:gd name="T6" fmla="*/ 347 w 1071"/>
              <a:gd name="T7" fmla="*/ 70 h 1078"/>
              <a:gd name="T8" fmla="*/ 282 w 1071"/>
              <a:gd name="T9" fmla="*/ 333 h 1078"/>
              <a:gd name="T10" fmla="*/ 191 w 1071"/>
              <a:gd name="T11" fmla="*/ 355 h 1078"/>
              <a:gd name="T12" fmla="*/ 201 w 1071"/>
              <a:gd name="T13" fmla="*/ 1056 h 1078"/>
              <a:gd name="T14" fmla="*/ 334 w 1071"/>
              <a:gd name="T15" fmla="*/ 1073 h 1078"/>
              <a:gd name="T16" fmla="*/ 820 w 1071"/>
              <a:gd name="T17" fmla="*/ 1055 h 1078"/>
              <a:gd name="T18" fmla="*/ 1071 w 1071"/>
              <a:gd name="T19" fmla="*/ 539 h 1078"/>
              <a:gd name="T20" fmla="*/ 325 w 1071"/>
              <a:gd name="T21" fmla="*/ 999 h 1078"/>
              <a:gd name="T22" fmla="*/ 281 w 1071"/>
              <a:gd name="T23" fmla="*/ 1003 h 1078"/>
              <a:gd name="T24" fmla="*/ 104 w 1071"/>
              <a:gd name="T25" fmla="*/ 769 h 1078"/>
              <a:gd name="T26" fmla="*/ 287 w 1071"/>
              <a:gd name="T27" fmla="*/ 421 h 1078"/>
              <a:gd name="T28" fmla="*/ 294 w 1071"/>
              <a:gd name="T29" fmla="*/ 760 h 1078"/>
              <a:gd name="T30" fmla="*/ 224 w 1071"/>
              <a:gd name="T31" fmla="*/ 687 h 1078"/>
              <a:gd name="T32" fmla="*/ 278 w 1071"/>
              <a:gd name="T33" fmla="*/ 518 h 1078"/>
              <a:gd name="T34" fmla="*/ 151 w 1071"/>
              <a:gd name="T35" fmla="*/ 699 h 1078"/>
              <a:gd name="T36" fmla="*/ 328 w 1071"/>
              <a:gd name="T37" fmla="*/ 827 h 1078"/>
              <a:gd name="T38" fmla="*/ 382 w 1071"/>
              <a:gd name="T39" fmla="*/ 408 h 1078"/>
              <a:gd name="T40" fmla="*/ 551 w 1071"/>
              <a:gd name="T41" fmla="*/ 423 h 1078"/>
              <a:gd name="T42" fmla="*/ 793 w 1071"/>
              <a:gd name="T43" fmla="*/ 985 h 1078"/>
              <a:gd name="T44" fmla="*/ 625 w 1071"/>
              <a:gd name="T45" fmla="*/ 410 h 1078"/>
              <a:gd name="T46" fmla="*/ 790 w 1071"/>
              <a:gd name="T47" fmla="*/ 75 h 1078"/>
              <a:gd name="T48" fmla="*/ 706 w 1071"/>
              <a:gd name="T49" fmla="*/ 222 h 1078"/>
              <a:gd name="T50" fmla="*/ 706 w 1071"/>
              <a:gd name="T51" fmla="*/ 296 h 1078"/>
              <a:gd name="T52" fmla="*/ 985 w 1071"/>
              <a:gd name="T53" fmla="*/ 423 h 1078"/>
              <a:gd name="T54" fmla="*/ 772 w 1071"/>
              <a:gd name="T55" fmla="*/ 502 h 1078"/>
              <a:gd name="T56" fmla="*/ 772 w 1071"/>
              <a:gd name="T57" fmla="*/ 577 h 1078"/>
              <a:gd name="T58" fmla="*/ 951 w 1071"/>
              <a:gd name="T59" fmla="*/ 782 h 1078"/>
              <a:gd name="T60" fmla="*/ 669 w 1071"/>
              <a:gd name="T61" fmla="*/ 819 h 1078"/>
              <a:gd name="T62" fmla="*/ 915 w 1071"/>
              <a:gd name="T63" fmla="*/ 857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71" h="1078">
                <a:moveTo>
                  <a:pt x="1071" y="539"/>
                </a:moveTo>
                <a:cubicBezTo>
                  <a:pt x="1071" y="537"/>
                  <a:pt x="1070" y="536"/>
                  <a:pt x="1070" y="534"/>
                </a:cubicBezTo>
                <a:cubicBezTo>
                  <a:pt x="1069" y="493"/>
                  <a:pt x="1066" y="451"/>
                  <a:pt x="1059" y="410"/>
                </a:cubicBezTo>
                <a:cubicBezTo>
                  <a:pt x="1026" y="221"/>
                  <a:pt x="939" y="74"/>
                  <a:pt x="818" y="5"/>
                </a:cubicBezTo>
                <a:cubicBezTo>
                  <a:pt x="813" y="2"/>
                  <a:pt x="807" y="0"/>
                  <a:pt x="800" y="0"/>
                </a:cubicBezTo>
                <a:lnTo>
                  <a:pt x="366" y="0"/>
                </a:lnTo>
                <a:cubicBezTo>
                  <a:pt x="349" y="0"/>
                  <a:pt x="334" y="11"/>
                  <a:pt x="330" y="28"/>
                </a:cubicBezTo>
                <a:cubicBezTo>
                  <a:pt x="326" y="44"/>
                  <a:pt x="333" y="61"/>
                  <a:pt x="347" y="70"/>
                </a:cubicBezTo>
                <a:cubicBezTo>
                  <a:pt x="428" y="116"/>
                  <a:pt x="493" y="211"/>
                  <a:pt x="530" y="333"/>
                </a:cubicBezTo>
                <a:lnTo>
                  <a:pt x="282" y="333"/>
                </a:lnTo>
                <a:cubicBezTo>
                  <a:pt x="274" y="333"/>
                  <a:pt x="268" y="336"/>
                  <a:pt x="262" y="339"/>
                </a:cubicBezTo>
                <a:cubicBezTo>
                  <a:pt x="238" y="338"/>
                  <a:pt x="214" y="343"/>
                  <a:pt x="191" y="355"/>
                </a:cubicBezTo>
                <a:cubicBezTo>
                  <a:pt x="70" y="415"/>
                  <a:pt x="0" y="603"/>
                  <a:pt x="31" y="782"/>
                </a:cubicBezTo>
                <a:cubicBezTo>
                  <a:pt x="53" y="913"/>
                  <a:pt x="115" y="1013"/>
                  <a:pt x="201" y="1056"/>
                </a:cubicBezTo>
                <a:cubicBezTo>
                  <a:pt x="230" y="1071"/>
                  <a:pt x="261" y="1078"/>
                  <a:pt x="292" y="1078"/>
                </a:cubicBezTo>
                <a:cubicBezTo>
                  <a:pt x="306" y="1078"/>
                  <a:pt x="320" y="1076"/>
                  <a:pt x="334" y="1073"/>
                </a:cubicBezTo>
                <a:lnTo>
                  <a:pt x="804" y="1059"/>
                </a:lnTo>
                <a:cubicBezTo>
                  <a:pt x="810" y="1059"/>
                  <a:pt x="815" y="1058"/>
                  <a:pt x="820" y="1055"/>
                </a:cubicBezTo>
                <a:cubicBezTo>
                  <a:pt x="971" y="980"/>
                  <a:pt x="1069" y="769"/>
                  <a:pt x="1070" y="544"/>
                </a:cubicBezTo>
                <a:cubicBezTo>
                  <a:pt x="1070" y="542"/>
                  <a:pt x="1071" y="541"/>
                  <a:pt x="1071" y="539"/>
                </a:cubicBezTo>
                <a:close/>
                <a:moveTo>
                  <a:pt x="352" y="989"/>
                </a:moveTo>
                <a:cubicBezTo>
                  <a:pt x="343" y="993"/>
                  <a:pt x="334" y="997"/>
                  <a:pt x="325" y="999"/>
                </a:cubicBezTo>
                <a:lnTo>
                  <a:pt x="295" y="1000"/>
                </a:lnTo>
                <a:cubicBezTo>
                  <a:pt x="290" y="1000"/>
                  <a:pt x="285" y="1001"/>
                  <a:pt x="281" y="1003"/>
                </a:cubicBezTo>
                <a:cubicBezTo>
                  <a:pt x="265" y="1002"/>
                  <a:pt x="250" y="997"/>
                  <a:pt x="235" y="990"/>
                </a:cubicBezTo>
                <a:cubicBezTo>
                  <a:pt x="171" y="957"/>
                  <a:pt x="122" y="875"/>
                  <a:pt x="104" y="769"/>
                </a:cubicBezTo>
                <a:cubicBezTo>
                  <a:pt x="79" y="626"/>
                  <a:pt x="135" y="467"/>
                  <a:pt x="224" y="422"/>
                </a:cubicBezTo>
                <a:cubicBezTo>
                  <a:pt x="246" y="411"/>
                  <a:pt x="267" y="411"/>
                  <a:pt x="287" y="421"/>
                </a:cubicBezTo>
                <a:cubicBezTo>
                  <a:pt x="324" y="440"/>
                  <a:pt x="353" y="489"/>
                  <a:pt x="364" y="553"/>
                </a:cubicBezTo>
                <a:cubicBezTo>
                  <a:pt x="380" y="648"/>
                  <a:pt x="341" y="737"/>
                  <a:pt x="294" y="760"/>
                </a:cubicBezTo>
                <a:cubicBezTo>
                  <a:pt x="284" y="765"/>
                  <a:pt x="275" y="766"/>
                  <a:pt x="266" y="761"/>
                </a:cubicBezTo>
                <a:cubicBezTo>
                  <a:pt x="251" y="753"/>
                  <a:pt x="232" y="730"/>
                  <a:pt x="224" y="687"/>
                </a:cubicBezTo>
                <a:cubicBezTo>
                  <a:pt x="215" y="634"/>
                  <a:pt x="236" y="581"/>
                  <a:pt x="262" y="568"/>
                </a:cubicBezTo>
                <a:cubicBezTo>
                  <a:pt x="280" y="559"/>
                  <a:pt x="288" y="536"/>
                  <a:pt x="278" y="518"/>
                </a:cubicBezTo>
                <a:cubicBezTo>
                  <a:pt x="269" y="500"/>
                  <a:pt x="247" y="492"/>
                  <a:pt x="228" y="501"/>
                </a:cubicBezTo>
                <a:cubicBezTo>
                  <a:pt x="171" y="530"/>
                  <a:pt x="136" y="617"/>
                  <a:pt x="151" y="699"/>
                </a:cubicBezTo>
                <a:cubicBezTo>
                  <a:pt x="161" y="760"/>
                  <a:pt x="191" y="807"/>
                  <a:pt x="232" y="828"/>
                </a:cubicBezTo>
                <a:cubicBezTo>
                  <a:pt x="263" y="843"/>
                  <a:pt x="296" y="843"/>
                  <a:pt x="328" y="827"/>
                </a:cubicBezTo>
                <a:cubicBezTo>
                  <a:pt x="410" y="786"/>
                  <a:pt x="458" y="660"/>
                  <a:pt x="438" y="540"/>
                </a:cubicBezTo>
                <a:cubicBezTo>
                  <a:pt x="428" y="487"/>
                  <a:pt x="408" y="442"/>
                  <a:pt x="382" y="408"/>
                </a:cubicBezTo>
                <a:lnTo>
                  <a:pt x="548" y="408"/>
                </a:lnTo>
                <a:cubicBezTo>
                  <a:pt x="549" y="413"/>
                  <a:pt x="550" y="418"/>
                  <a:pt x="551" y="423"/>
                </a:cubicBezTo>
                <a:cubicBezTo>
                  <a:pt x="592" y="660"/>
                  <a:pt x="503" y="913"/>
                  <a:pt x="352" y="989"/>
                </a:cubicBezTo>
                <a:close/>
                <a:moveTo>
                  <a:pt x="793" y="985"/>
                </a:moveTo>
                <a:lnTo>
                  <a:pt x="470" y="995"/>
                </a:lnTo>
                <a:cubicBezTo>
                  <a:pt x="598" y="870"/>
                  <a:pt x="664" y="636"/>
                  <a:pt x="625" y="410"/>
                </a:cubicBezTo>
                <a:cubicBezTo>
                  <a:pt x="601" y="271"/>
                  <a:pt x="547" y="154"/>
                  <a:pt x="472" y="75"/>
                </a:cubicBezTo>
                <a:lnTo>
                  <a:pt x="790" y="75"/>
                </a:lnTo>
                <a:cubicBezTo>
                  <a:pt x="840" y="106"/>
                  <a:pt x="884" y="157"/>
                  <a:pt x="918" y="222"/>
                </a:cubicBezTo>
                <a:lnTo>
                  <a:pt x="706" y="222"/>
                </a:lnTo>
                <a:cubicBezTo>
                  <a:pt x="686" y="222"/>
                  <a:pt x="669" y="238"/>
                  <a:pt x="669" y="259"/>
                </a:cubicBezTo>
                <a:cubicBezTo>
                  <a:pt x="669" y="280"/>
                  <a:pt x="686" y="296"/>
                  <a:pt x="706" y="296"/>
                </a:cubicBezTo>
                <a:lnTo>
                  <a:pt x="951" y="296"/>
                </a:lnTo>
                <a:cubicBezTo>
                  <a:pt x="966" y="336"/>
                  <a:pt x="978" y="378"/>
                  <a:pt x="985" y="423"/>
                </a:cubicBezTo>
                <a:cubicBezTo>
                  <a:pt x="990" y="449"/>
                  <a:pt x="992" y="475"/>
                  <a:pt x="994" y="502"/>
                </a:cubicBezTo>
                <a:lnTo>
                  <a:pt x="772" y="502"/>
                </a:lnTo>
                <a:cubicBezTo>
                  <a:pt x="751" y="502"/>
                  <a:pt x="734" y="519"/>
                  <a:pt x="734" y="539"/>
                </a:cubicBezTo>
                <a:cubicBezTo>
                  <a:pt x="734" y="560"/>
                  <a:pt x="751" y="577"/>
                  <a:pt x="772" y="577"/>
                </a:cubicBezTo>
                <a:lnTo>
                  <a:pt x="993" y="577"/>
                </a:lnTo>
                <a:cubicBezTo>
                  <a:pt x="989" y="650"/>
                  <a:pt x="975" y="720"/>
                  <a:pt x="951" y="782"/>
                </a:cubicBezTo>
                <a:lnTo>
                  <a:pt x="706" y="782"/>
                </a:lnTo>
                <a:cubicBezTo>
                  <a:pt x="686" y="782"/>
                  <a:pt x="669" y="799"/>
                  <a:pt x="669" y="819"/>
                </a:cubicBezTo>
                <a:cubicBezTo>
                  <a:pt x="669" y="840"/>
                  <a:pt x="686" y="857"/>
                  <a:pt x="706" y="857"/>
                </a:cubicBezTo>
                <a:lnTo>
                  <a:pt x="915" y="857"/>
                </a:lnTo>
                <a:cubicBezTo>
                  <a:pt x="882" y="913"/>
                  <a:pt x="841" y="959"/>
                  <a:pt x="793" y="985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1" name="对象 20"/>
          <p:cNvGraphicFramePr/>
          <p:nvPr/>
        </p:nvGraphicFramePr>
        <p:xfrm>
          <a:off x="4448175" y="37465"/>
          <a:ext cx="4474210" cy="535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" r:id="rId1" imgW="4470400" imgH="5353050" progId="Paint.Picture">
                  <p:embed/>
                </p:oleObj>
              </mc:Choice>
              <mc:Fallback>
                <p:oleObj name="" r:id="rId1" imgW="4470400" imgH="5353050" progId="Paint.Picture">
                  <p:embed/>
                  <p:pic>
                    <p:nvPicPr>
                      <p:cNvPr id="0" name="图片 1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448175" y="37465"/>
                        <a:ext cx="4474210" cy="5357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对象 12"/>
          <p:cNvGraphicFramePr/>
          <p:nvPr/>
        </p:nvGraphicFramePr>
        <p:xfrm>
          <a:off x="1724660" y="1155700"/>
          <a:ext cx="2275205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" r:id="rId3" imgW="2273300" imgH="285750" progId="Paint.Picture">
                  <p:embed/>
                </p:oleObj>
              </mc:Choice>
              <mc:Fallback>
                <p:oleObj name="" r:id="rId3" imgW="2273300" imgH="2857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24660" y="1155700"/>
                        <a:ext cx="2275205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/>
          <p:nvPr/>
        </p:nvGraphicFramePr>
        <p:xfrm>
          <a:off x="1750695" y="1568450"/>
          <a:ext cx="2116455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5" imgW="2114550" imgH="279400" progId="Paint.Picture">
                  <p:embed/>
                </p:oleObj>
              </mc:Choice>
              <mc:Fallback>
                <p:oleObj name="" r:id="rId5" imgW="2114550" imgH="2794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0695" y="1568450"/>
                        <a:ext cx="2116455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对象 18"/>
          <p:cNvGraphicFramePr/>
          <p:nvPr/>
        </p:nvGraphicFramePr>
        <p:xfrm>
          <a:off x="1750695" y="1968500"/>
          <a:ext cx="172212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" r:id="rId7" imgW="1720850" imgH="349250" progId="Paint.Picture">
                  <p:embed/>
                </p:oleObj>
              </mc:Choice>
              <mc:Fallback>
                <p:oleObj name="" r:id="rId7" imgW="1720850" imgH="3492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50695" y="1968500"/>
                        <a:ext cx="1722120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等待一组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完成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(Java CountdownLatch/CyclicBarrier)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Add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参数可以是负值；如果计数器小于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0, panic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当计数器为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0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的时候，阻塞在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Wait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都会被释放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可重用，但是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……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Add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一定要在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之前设置好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2" name="文本框 11"/>
          <p:cNvSpPr txBox="1"/>
          <p:nvPr/>
        </p:nvSpPr>
        <p:spPr>
          <a:xfrm>
            <a:off x="2817495" y="114681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2D050"/>
                </a:solidFill>
              </a:rPr>
              <a:t>✔</a:t>
            </a:r>
            <a:endParaRPr lang="zh-CN" altLang="en-US" sz="3200">
              <a:solidFill>
                <a:srgbClr val="92D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74460" y="114681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✘</a:t>
            </a:r>
            <a:endParaRPr lang="zh-CN" altLang="en-US" sz="3200">
              <a:solidFill>
                <a:srgbClr val="FF0000"/>
              </a:solidFill>
            </a:endParaRPr>
          </a:p>
        </p:txBody>
      </p:sp>
      <p:graphicFrame>
        <p:nvGraphicFramePr>
          <p:cNvPr id="14" name="对象 13"/>
          <p:cNvGraphicFramePr/>
          <p:nvPr/>
        </p:nvGraphicFramePr>
        <p:xfrm>
          <a:off x="1673225" y="1730375"/>
          <a:ext cx="2980690" cy="2071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1" imgW="2978150" imgH="2070100" progId="Paint.Picture">
                  <p:embed/>
                </p:oleObj>
              </mc:Choice>
              <mc:Fallback>
                <p:oleObj name="" r:id="rId1" imgW="2978150" imgH="20701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73225" y="1730375"/>
                        <a:ext cx="2980690" cy="2071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/>
          <p:nvPr/>
        </p:nvGraphicFramePr>
        <p:xfrm>
          <a:off x="5218430" y="1730375"/>
          <a:ext cx="2955290" cy="2110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" r:id="rId3" imgW="2952750" imgH="2108200" progId="Paint.Picture">
                  <p:embed/>
                </p:oleObj>
              </mc:Choice>
              <mc:Fallback>
                <p:oleObj name="" r:id="rId3" imgW="2952750" imgH="2108200" progId="Paint.Picture">
                  <p:embed/>
                  <p:pic>
                    <p:nvPicPr>
                      <p:cNvPr id="0" name="图片 1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18430" y="1730375"/>
                        <a:ext cx="2955290" cy="2110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一定条件下可重用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3798570" y="975995"/>
          <a:ext cx="3329940" cy="3653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3327400" imgH="3651250" progId="Paint.Picture">
                  <p:embed/>
                </p:oleObj>
              </mc:Choice>
              <mc:Fallback>
                <p:oleObj name="" r:id="rId1" imgW="3327400" imgH="36512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98570" y="975995"/>
                        <a:ext cx="3329940" cy="3653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多次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和多次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Done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1790065" y="1737995"/>
          <a:ext cx="3393440" cy="2459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3390900" imgH="2457450" progId="Paint.Picture">
                  <p:embed/>
                </p:oleObj>
              </mc:Choice>
              <mc:Fallback>
                <p:oleObj name="" r:id="rId1" imgW="3390900" imgH="24574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90065" y="1737995"/>
                        <a:ext cx="3393440" cy="2459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/>
          <p:cNvGraphicFramePr/>
          <p:nvPr/>
        </p:nvGraphicFramePr>
        <p:xfrm>
          <a:off x="5539105" y="1774190"/>
          <a:ext cx="3050540" cy="2326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3048000" imgH="2324100" progId="Paint.Picture">
                  <p:embed/>
                </p:oleObj>
              </mc:Choice>
              <mc:Fallback>
                <p:oleObj name="" r:id="rId3" imgW="3048000" imgH="23241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9105" y="1774190"/>
                        <a:ext cx="3050540" cy="2326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文本框 11"/>
          <p:cNvSpPr txBox="1"/>
          <p:nvPr/>
        </p:nvSpPr>
        <p:spPr>
          <a:xfrm>
            <a:off x="3030855" y="114681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92D050"/>
                </a:solidFill>
              </a:rPr>
              <a:t>✔</a:t>
            </a:r>
            <a:endParaRPr lang="zh-CN" altLang="en-US" sz="3200">
              <a:solidFill>
                <a:srgbClr val="92D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87820" y="1146810"/>
            <a:ext cx="16103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FF0000"/>
                </a:solidFill>
              </a:rPr>
              <a:t>✘</a:t>
            </a:r>
            <a:endParaRPr lang="zh-CN" altLang="en-US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和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Add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并发调用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4508500" y="771525"/>
          <a:ext cx="2345055" cy="3126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2343150" imgH="3124200" progId="Paint.Picture">
                  <p:embed/>
                </p:oleObj>
              </mc:Choice>
              <mc:Fallback>
                <p:oleObj name="" r:id="rId1" imgW="2343150" imgH="312420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08500" y="771525"/>
                        <a:ext cx="2345055" cy="3126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4204970" y="4145280"/>
          <a:ext cx="4563110" cy="641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4559300" imgH="641350" progId="Paint.Picture">
                  <p:embed/>
                </p:oleObj>
              </mc:Choice>
              <mc:Fallback>
                <p:oleObj name="" r:id="rId3" imgW="4559300" imgH="64135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4970" y="4145280"/>
                        <a:ext cx="4563110" cy="641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577024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Waitgroup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Wait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未完成时就调用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Add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padlock_116009"/>
          <p:cNvSpPr>
            <a:spLocks noChangeAspect="1"/>
          </p:cNvSpPr>
          <p:nvPr/>
        </p:nvSpPr>
        <p:spPr bwMode="auto">
          <a:xfrm>
            <a:off x="136525" y="1156335"/>
            <a:ext cx="1211580" cy="1210310"/>
          </a:xfrm>
          <a:custGeom>
            <a:avLst/>
            <a:gdLst>
              <a:gd name="T0" fmla="*/ 88862 h 440259"/>
              <a:gd name="T1" fmla="*/ 88862 h 440259"/>
              <a:gd name="T2" fmla="*/ 278945 h 440259"/>
              <a:gd name="T3" fmla="*/ 278945 h 440259"/>
              <a:gd name="T4" fmla="*/ 278945 h 440259"/>
              <a:gd name="T5" fmla="*/ 278945 h 440259"/>
              <a:gd name="T6" fmla="*/ 278945 h 440259"/>
              <a:gd name="T7" fmla="*/ 278945 h 440259"/>
              <a:gd name="T8" fmla="*/ 278945 h 440259"/>
              <a:gd name="T9" fmla="*/ 278945 h 440259"/>
              <a:gd name="T10" fmla="*/ 278945 h 440259"/>
              <a:gd name="T11" fmla="*/ 278945 h 440259"/>
              <a:gd name="T12" fmla="*/ 278945 h 440259"/>
              <a:gd name="T13" fmla="*/ 278945 h 440259"/>
              <a:gd name="T14" fmla="*/ 278945 h 440259"/>
              <a:gd name="T15" fmla="*/ 278945 h 440259"/>
              <a:gd name="T16" fmla="*/ 278945 h 440259"/>
              <a:gd name="T17" fmla="*/ 278945 h 440259"/>
              <a:gd name="T18" fmla="*/ 278945 h 440259"/>
              <a:gd name="T19" fmla="*/ 278945 h 440259"/>
              <a:gd name="T20" fmla="*/ 278945 h 440259"/>
              <a:gd name="T21" fmla="*/ 278945 h 440259"/>
              <a:gd name="T22" fmla="*/ 278945 h 440259"/>
              <a:gd name="T23" fmla="*/ 278945 h 440259"/>
              <a:gd name="T24" fmla="*/ 278945 h 440259"/>
              <a:gd name="T25" fmla="*/ 278945 h 440259"/>
              <a:gd name="T26" fmla="*/ 278945 h 440259"/>
              <a:gd name="T27" fmla="*/ 278945 h 440259"/>
              <a:gd name="T28" fmla="*/ 278945 h 440259"/>
              <a:gd name="T29" fmla="*/ 278945 h 440259"/>
              <a:gd name="T30" fmla="*/ 278945 h 440259"/>
              <a:gd name="T31" fmla="*/ 278945 h 440259"/>
              <a:gd name="T32" fmla="*/ 278945 h 440259"/>
              <a:gd name="T33" fmla="*/ 278945 h 440259"/>
              <a:gd name="T34" fmla="*/ 278945 h 440259"/>
              <a:gd name="T35" fmla="*/ 278945 h 440259"/>
              <a:gd name="T36" fmla="*/ 278945 h 440259"/>
              <a:gd name="T37" fmla="*/ 278945 h 440259"/>
              <a:gd name="T38" fmla="*/ 278945 h 440259"/>
              <a:gd name="T39" fmla="*/ 278945 h 440259"/>
              <a:gd name="T40" fmla="*/ 278945 h 440259"/>
              <a:gd name="T41" fmla="*/ 278945 h 440259"/>
              <a:gd name="T42" fmla="*/ 278945 h 440259"/>
              <a:gd name="T43" fmla="*/ 278945 h 440259"/>
              <a:gd name="T44" fmla="*/ 278945 h 440259"/>
              <a:gd name="T45" fmla="*/ 278945 h 440259"/>
              <a:gd name="T46" fmla="*/ 278945 h 440259"/>
              <a:gd name="T47" fmla="*/ 278945 h 440259"/>
              <a:gd name="T48" fmla="*/ 88862 h 440259"/>
              <a:gd name="T49" fmla="*/ 88862 h 440259"/>
              <a:gd name="T50" fmla="*/ 278945 h 440259"/>
              <a:gd name="T51" fmla="*/ 278945 h 440259"/>
              <a:gd name="T52" fmla="*/ 278945 h 440259"/>
              <a:gd name="T53" fmla="*/ 278945 h 440259"/>
              <a:gd name="T54" fmla="*/ 278945 h 440259"/>
              <a:gd name="T55" fmla="*/ 278945 h 440259"/>
              <a:gd name="T56" fmla="*/ 278945 h 440259"/>
              <a:gd name="T57" fmla="*/ 278945 h 440259"/>
              <a:gd name="T58" fmla="*/ 88862 h 440259"/>
              <a:gd name="T59" fmla="*/ 88862 h 440259"/>
              <a:gd name="T60" fmla="*/ 278945 h 440259"/>
              <a:gd name="T61" fmla="*/ 278945 h 440259"/>
              <a:gd name="T62" fmla="*/ 278945 h 440259"/>
              <a:gd name="T63" fmla="*/ 278945 h 440259"/>
              <a:gd name="T64" fmla="*/ 278945 h 440259"/>
              <a:gd name="T65" fmla="*/ 278945 h 440259"/>
              <a:gd name="T66" fmla="*/ 278945 h 440259"/>
              <a:gd name="T67" fmla="*/ 278945 h 440259"/>
              <a:gd name="T68" fmla="*/ 278945 h 440259"/>
              <a:gd name="T69" fmla="*/ 278945 h 440259"/>
              <a:gd name="T70" fmla="*/ 278945 h 440259"/>
              <a:gd name="T71" fmla="*/ 278945 h 440259"/>
              <a:gd name="T72" fmla="*/ 278945 h 440259"/>
              <a:gd name="T73" fmla="*/ 278945 h 440259"/>
              <a:gd name="T74" fmla="*/ 278945 h 440259"/>
              <a:gd name="T75" fmla="*/ 278945 h 440259"/>
              <a:gd name="T76" fmla="*/ 278945 h 440259"/>
              <a:gd name="T77" fmla="*/ 278945 h 440259"/>
              <a:gd name="T78" fmla="*/ 278945 h 440259"/>
              <a:gd name="T79" fmla="*/ 278945 h 440259"/>
              <a:gd name="T80" fmla="*/ 278945 h 440259"/>
              <a:gd name="T81" fmla="*/ 278945 h 440259"/>
              <a:gd name="T82" fmla="*/ 278945 h 440259"/>
              <a:gd name="T83" fmla="*/ 278945 h 440259"/>
              <a:gd name="T84" fmla="*/ 278945 h 440259"/>
              <a:gd name="T85" fmla="*/ 278945 h 440259"/>
              <a:gd name="T86" fmla="*/ 278945 h 440259"/>
              <a:gd name="T87" fmla="*/ 278945 h 440259"/>
              <a:gd name="T88" fmla="*/ 88862 h 440259"/>
              <a:gd name="T89" fmla="*/ 88862 h 440259"/>
              <a:gd name="T90" fmla="*/ 278945 h 440259"/>
              <a:gd name="T91" fmla="*/ 278945 h 440259"/>
              <a:gd name="T92" fmla="*/ 278945 h 440259"/>
              <a:gd name="T93" fmla="*/ 278945 h 440259"/>
              <a:gd name="T94" fmla="*/ 278945 h 440259"/>
              <a:gd name="T95" fmla="*/ 278945 h 440259"/>
              <a:gd name="T96" fmla="*/ 278945 h 440259"/>
              <a:gd name="T97" fmla="*/ 278945 h 440259"/>
              <a:gd name="T98" fmla="*/ 88862 h 440259"/>
              <a:gd name="T99" fmla="*/ 88862 h 440259"/>
              <a:gd name="T100" fmla="*/ 278945 h 440259"/>
              <a:gd name="T101" fmla="*/ 278945 h 440259"/>
              <a:gd name="T102" fmla="*/ 278945 h 440259"/>
              <a:gd name="T103" fmla="*/ 278945 h 440259"/>
              <a:gd name="T104" fmla="*/ 278945 h 440259"/>
              <a:gd name="T105" fmla="*/ 278945 h 440259"/>
              <a:gd name="T106" fmla="*/ 278945 h 440259"/>
              <a:gd name="T107" fmla="*/ 278945 h 440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33" h="3333">
                <a:moveTo>
                  <a:pt x="67" y="0"/>
                </a:moveTo>
                <a:cubicBezTo>
                  <a:pt x="30" y="0"/>
                  <a:pt x="0" y="30"/>
                  <a:pt x="0" y="67"/>
                </a:cubicBezTo>
                <a:lnTo>
                  <a:pt x="0" y="333"/>
                </a:lnTo>
                <a:cubicBezTo>
                  <a:pt x="0" y="370"/>
                  <a:pt x="30" y="400"/>
                  <a:pt x="67" y="400"/>
                </a:cubicBezTo>
                <a:lnTo>
                  <a:pt x="267" y="400"/>
                </a:lnTo>
                <a:cubicBezTo>
                  <a:pt x="283" y="970"/>
                  <a:pt x="643" y="1466"/>
                  <a:pt x="1164" y="1667"/>
                </a:cubicBezTo>
                <a:cubicBezTo>
                  <a:pt x="643" y="1867"/>
                  <a:pt x="283" y="2364"/>
                  <a:pt x="267" y="2933"/>
                </a:cubicBezTo>
                <a:lnTo>
                  <a:pt x="67" y="2933"/>
                </a:lnTo>
                <a:cubicBezTo>
                  <a:pt x="30" y="2933"/>
                  <a:pt x="0" y="2963"/>
                  <a:pt x="0" y="3000"/>
                </a:cubicBezTo>
                <a:lnTo>
                  <a:pt x="0" y="3267"/>
                </a:lnTo>
                <a:cubicBezTo>
                  <a:pt x="0" y="3303"/>
                  <a:pt x="30" y="3333"/>
                  <a:pt x="67" y="3333"/>
                </a:cubicBezTo>
                <a:lnTo>
                  <a:pt x="3267" y="3333"/>
                </a:lnTo>
                <a:cubicBezTo>
                  <a:pt x="3303" y="3333"/>
                  <a:pt x="3333" y="3303"/>
                  <a:pt x="3333" y="3267"/>
                </a:cubicBezTo>
                <a:lnTo>
                  <a:pt x="3333" y="3000"/>
                </a:lnTo>
                <a:cubicBezTo>
                  <a:pt x="3333" y="2963"/>
                  <a:pt x="3303" y="2933"/>
                  <a:pt x="3267" y="2933"/>
                </a:cubicBezTo>
                <a:lnTo>
                  <a:pt x="3067" y="2933"/>
                </a:lnTo>
                <a:cubicBezTo>
                  <a:pt x="3051" y="2364"/>
                  <a:pt x="2691" y="1867"/>
                  <a:pt x="2170" y="1667"/>
                </a:cubicBezTo>
                <a:cubicBezTo>
                  <a:pt x="2691" y="1466"/>
                  <a:pt x="3051" y="970"/>
                  <a:pt x="3067" y="400"/>
                </a:cubicBezTo>
                <a:lnTo>
                  <a:pt x="3267" y="400"/>
                </a:lnTo>
                <a:cubicBezTo>
                  <a:pt x="3303" y="400"/>
                  <a:pt x="3333" y="370"/>
                  <a:pt x="3333" y="333"/>
                </a:cubicBezTo>
                <a:lnTo>
                  <a:pt x="3333" y="67"/>
                </a:lnTo>
                <a:cubicBezTo>
                  <a:pt x="3333" y="30"/>
                  <a:pt x="3303" y="0"/>
                  <a:pt x="3267" y="0"/>
                </a:cubicBezTo>
                <a:lnTo>
                  <a:pt x="67" y="0"/>
                </a:lnTo>
                <a:lnTo>
                  <a:pt x="67" y="0"/>
                </a:lnTo>
                <a:close/>
                <a:moveTo>
                  <a:pt x="133" y="133"/>
                </a:moveTo>
                <a:lnTo>
                  <a:pt x="3200" y="133"/>
                </a:lnTo>
                <a:lnTo>
                  <a:pt x="3200" y="267"/>
                </a:lnTo>
                <a:lnTo>
                  <a:pt x="133" y="267"/>
                </a:lnTo>
                <a:lnTo>
                  <a:pt x="133" y="133"/>
                </a:lnTo>
                <a:close/>
                <a:moveTo>
                  <a:pt x="401" y="400"/>
                </a:moveTo>
                <a:lnTo>
                  <a:pt x="2933" y="400"/>
                </a:lnTo>
                <a:cubicBezTo>
                  <a:pt x="2915" y="983"/>
                  <a:pt x="2501" y="1480"/>
                  <a:pt x="1927" y="1600"/>
                </a:cubicBezTo>
                <a:cubicBezTo>
                  <a:pt x="1890" y="1604"/>
                  <a:pt x="1863" y="1636"/>
                  <a:pt x="1867" y="1673"/>
                </a:cubicBezTo>
                <a:cubicBezTo>
                  <a:pt x="1870" y="1703"/>
                  <a:pt x="1892" y="1727"/>
                  <a:pt x="1921" y="1732"/>
                </a:cubicBezTo>
                <a:cubicBezTo>
                  <a:pt x="2498" y="1850"/>
                  <a:pt x="2915" y="2348"/>
                  <a:pt x="2933" y="2933"/>
                </a:cubicBezTo>
                <a:lnTo>
                  <a:pt x="2461" y="2933"/>
                </a:lnTo>
                <a:cubicBezTo>
                  <a:pt x="2431" y="2683"/>
                  <a:pt x="2285" y="2461"/>
                  <a:pt x="2067" y="2334"/>
                </a:cubicBezTo>
                <a:cubicBezTo>
                  <a:pt x="1819" y="2191"/>
                  <a:pt x="1514" y="2191"/>
                  <a:pt x="1267" y="2334"/>
                </a:cubicBezTo>
                <a:cubicBezTo>
                  <a:pt x="1048" y="2461"/>
                  <a:pt x="902" y="2683"/>
                  <a:pt x="873" y="2933"/>
                </a:cubicBezTo>
                <a:lnTo>
                  <a:pt x="401" y="2933"/>
                </a:lnTo>
                <a:cubicBezTo>
                  <a:pt x="419" y="2348"/>
                  <a:pt x="836" y="1850"/>
                  <a:pt x="1413" y="1732"/>
                </a:cubicBezTo>
                <a:cubicBezTo>
                  <a:pt x="1450" y="1725"/>
                  <a:pt x="1473" y="1691"/>
                  <a:pt x="1467" y="1654"/>
                </a:cubicBezTo>
                <a:cubicBezTo>
                  <a:pt x="1461" y="1625"/>
                  <a:pt x="1437" y="1603"/>
                  <a:pt x="1408" y="1600"/>
                </a:cubicBezTo>
                <a:cubicBezTo>
                  <a:pt x="833" y="1480"/>
                  <a:pt x="419" y="983"/>
                  <a:pt x="401" y="400"/>
                </a:cubicBezTo>
                <a:close/>
                <a:moveTo>
                  <a:pt x="1240" y="867"/>
                </a:moveTo>
                <a:cubicBezTo>
                  <a:pt x="1240" y="1019"/>
                  <a:pt x="1321" y="1160"/>
                  <a:pt x="1453" y="1236"/>
                </a:cubicBezTo>
                <a:cubicBezTo>
                  <a:pt x="1585" y="1313"/>
                  <a:pt x="1748" y="1313"/>
                  <a:pt x="1880" y="1236"/>
                </a:cubicBezTo>
                <a:cubicBezTo>
                  <a:pt x="2012" y="1160"/>
                  <a:pt x="2093" y="1019"/>
                  <a:pt x="2093" y="867"/>
                </a:cubicBezTo>
                <a:lnTo>
                  <a:pt x="1240" y="867"/>
                </a:lnTo>
                <a:close/>
                <a:moveTo>
                  <a:pt x="133" y="3067"/>
                </a:moveTo>
                <a:lnTo>
                  <a:pt x="3200" y="3067"/>
                </a:lnTo>
                <a:lnTo>
                  <a:pt x="3200" y="3200"/>
                </a:lnTo>
                <a:lnTo>
                  <a:pt x="133" y="3200"/>
                </a:lnTo>
                <a:lnTo>
                  <a:pt x="133" y="306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2318385" y="1004570"/>
          <a:ext cx="2516505" cy="3006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2514600" imgH="3003550" progId="Paint.Picture">
                  <p:embed/>
                </p:oleObj>
              </mc:Choice>
              <mc:Fallback>
                <p:oleObj name="" r:id="rId1" imgW="2514600" imgH="30035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18385" y="1004570"/>
                        <a:ext cx="2516505" cy="3006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/>
          <p:nvPr/>
        </p:nvGraphicFramePr>
        <p:xfrm>
          <a:off x="2085975" y="4309745"/>
          <a:ext cx="4798060" cy="654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4794250" imgH="654050" progId="Paint.Picture">
                  <p:embed/>
                </p:oleObj>
              </mc:Choice>
              <mc:Fallback>
                <p:oleObj name="" r:id="rId3" imgW="4794250" imgH="6540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5975" y="4309745"/>
                        <a:ext cx="4798060" cy="654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5483860" y="1004570"/>
          <a:ext cx="2643505" cy="1664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5" imgW="2641600" imgH="1663700" progId="Paint.Picture">
                  <p:embed/>
                </p:oleObj>
              </mc:Choice>
              <mc:Fallback>
                <p:oleObj name="" r:id="rId5" imgW="2641600" imgH="16637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3860" y="1004570"/>
                        <a:ext cx="2643505" cy="1664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52781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文本占位符 2"/>
          <p:cNvSpPr/>
          <p:nvPr/>
        </p:nvSpPr>
        <p:spPr>
          <a:xfrm>
            <a:off x="1400810" y="9702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只执行一次初始化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避免死锁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即使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f panic, Once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也认为它完成了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7765" y="645795"/>
            <a:ext cx="6807835" cy="1894840"/>
          </a:xfrm>
          <a:prstGeom prst="rect">
            <a:avLst/>
          </a:prstGeom>
        </p:spPr>
      </p:pic>
      <p:sp>
        <p:nvSpPr>
          <p:cNvPr id="3" name="文本占位符 2"/>
          <p:cNvSpPr/>
          <p:nvPr/>
        </p:nvSpPr>
        <p:spPr>
          <a:xfrm>
            <a:off x="855980" y="2810510"/>
            <a:ext cx="7431405" cy="19735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研究了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Docker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Kubernetes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etcd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gRPC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CockroachDB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BoltDB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bug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两种分类方法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85000"/>
              </a:lnSpc>
            </a:pPr>
            <a:r>
              <a:rPr lang="en-US" altLang="zh-CN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share memory bugs </a:t>
            </a:r>
            <a:r>
              <a:rPr lang="zh-CN" altLang="en-US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 </a:t>
            </a:r>
            <a:r>
              <a:rPr lang="en-US" altLang="zh-CN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message passing bugs</a:t>
            </a:r>
            <a:endParaRPr lang="en-US" altLang="zh-CN" sz="124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85000"/>
              </a:lnSpc>
            </a:pPr>
            <a:r>
              <a:rPr lang="en-US" altLang="zh-CN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blocking bugs</a:t>
            </a:r>
            <a:r>
              <a:rPr lang="zh-CN" altLang="en-US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</a:t>
            </a:r>
            <a:r>
              <a:rPr lang="en-US" altLang="zh-CN" sz="124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non-blocking bugs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 panic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也被认为初始化完成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4276090" y="756920"/>
          <a:ext cx="2846705" cy="397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2844800" imgH="3968750" progId="Paint.Picture">
                  <p:embed/>
                </p:oleObj>
              </mc:Choice>
              <mc:Fallback>
                <p:oleObj name="" r:id="rId1" imgW="2844800" imgH="39687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276090" y="756920"/>
                        <a:ext cx="2846705" cy="397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内不要再调用此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once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package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级别的常量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package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变量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(eager)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init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函数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(eager)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GetInstance() (lazy)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通过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sync.Once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或者类似实现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单例的问题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io.EOF, http.DefaultClient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认为修改 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错误的实现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830195" y="1375410"/>
          <a:ext cx="3800475" cy="195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797300" imgH="1955800" progId="Paint.Picture">
                  <p:embed/>
                </p:oleObj>
              </mc:Choice>
              <mc:Fallback>
                <p:oleObj name="" r:id="rId1" imgW="3797300" imgH="19558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30195" y="1375410"/>
                        <a:ext cx="3800475" cy="1957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错误的实现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2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4180840" y="181610"/>
          <a:ext cx="2733040" cy="461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2730500" imgH="4616450" progId="Paint.Picture">
                  <p:embed/>
                </p:oleObj>
              </mc:Choice>
              <mc:Fallback>
                <p:oleObj name="" r:id="rId1" imgW="2730500" imgH="46164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80840" y="181610"/>
                        <a:ext cx="2733040" cy="461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单例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正确的实现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photocopier_105817"/>
          <p:cNvSpPr>
            <a:spLocks noChangeAspect="1"/>
          </p:cNvSpPr>
          <p:nvPr/>
        </p:nvSpPr>
        <p:spPr bwMode="auto">
          <a:xfrm>
            <a:off x="395601" y="1229360"/>
            <a:ext cx="775342" cy="827405"/>
          </a:xfrm>
          <a:custGeom>
            <a:avLst/>
            <a:gdLst>
              <a:gd name="connsiteX0" fmla="*/ 331375 w 569392"/>
              <a:gd name="connsiteY0" fmla="*/ 507563 h 607625"/>
              <a:gd name="connsiteX1" fmla="*/ 331375 w 569392"/>
              <a:gd name="connsiteY1" fmla="*/ 587981 h 607625"/>
              <a:gd name="connsiteX2" fmla="*/ 311706 w 569392"/>
              <a:gd name="connsiteY2" fmla="*/ 607625 h 607625"/>
              <a:gd name="connsiteX3" fmla="*/ 195537 w 569392"/>
              <a:gd name="connsiteY3" fmla="*/ 607625 h 607625"/>
              <a:gd name="connsiteX4" fmla="*/ 444455 w 569392"/>
              <a:gd name="connsiteY4" fmla="*/ 486252 h 607625"/>
              <a:gd name="connsiteX5" fmla="*/ 458894 w 569392"/>
              <a:gd name="connsiteY5" fmla="*/ 492232 h 607625"/>
              <a:gd name="connsiteX6" fmla="*/ 464884 w 569392"/>
              <a:gd name="connsiteY6" fmla="*/ 506645 h 607625"/>
              <a:gd name="connsiteX7" fmla="*/ 458894 w 569392"/>
              <a:gd name="connsiteY7" fmla="*/ 521059 h 607625"/>
              <a:gd name="connsiteX8" fmla="*/ 444455 w 569392"/>
              <a:gd name="connsiteY8" fmla="*/ 527039 h 607625"/>
              <a:gd name="connsiteX9" fmla="*/ 430017 w 569392"/>
              <a:gd name="connsiteY9" fmla="*/ 521059 h 607625"/>
              <a:gd name="connsiteX10" fmla="*/ 424027 w 569392"/>
              <a:gd name="connsiteY10" fmla="*/ 506645 h 607625"/>
              <a:gd name="connsiteX11" fmla="*/ 430017 w 569392"/>
              <a:gd name="connsiteY11" fmla="*/ 492232 h 607625"/>
              <a:gd name="connsiteX12" fmla="*/ 444455 w 569392"/>
              <a:gd name="connsiteY12" fmla="*/ 486252 h 607625"/>
              <a:gd name="connsiteX13" fmla="*/ 548963 w 569392"/>
              <a:gd name="connsiteY13" fmla="*/ 437139 h 607625"/>
              <a:gd name="connsiteX14" fmla="*/ 563402 w 569392"/>
              <a:gd name="connsiteY14" fmla="*/ 443119 h 607625"/>
              <a:gd name="connsiteX15" fmla="*/ 569392 w 569392"/>
              <a:gd name="connsiteY15" fmla="*/ 457532 h 607625"/>
              <a:gd name="connsiteX16" fmla="*/ 563402 w 569392"/>
              <a:gd name="connsiteY16" fmla="*/ 471946 h 607625"/>
              <a:gd name="connsiteX17" fmla="*/ 548963 w 569392"/>
              <a:gd name="connsiteY17" fmla="*/ 477926 h 607625"/>
              <a:gd name="connsiteX18" fmla="*/ 534525 w 569392"/>
              <a:gd name="connsiteY18" fmla="*/ 471946 h 607625"/>
              <a:gd name="connsiteX19" fmla="*/ 528535 w 569392"/>
              <a:gd name="connsiteY19" fmla="*/ 457532 h 607625"/>
              <a:gd name="connsiteX20" fmla="*/ 534525 w 569392"/>
              <a:gd name="connsiteY20" fmla="*/ 443119 h 607625"/>
              <a:gd name="connsiteX21" fmla="*/ 548963 w 569392"/>
              <a:gd name="connsiteY21" fmla="*/ 437139 h 607625"/>
              <a:gd name="connsiteX22" fmla="*/ 475344 w 569392"/>
              <a:gd name="connsiteY22" fmla="*/ 413722 h 607625"/>
              <a:gd name="connsiteX23" fmla="*/ 487328 w 569392"/>
              <a:gd name="connsiteY23" fmla="*/ 423941 h 607625"/>
              <a:gd name="connsiteX24" fmla="*/ 508223 w 569392"/>
              <a:gd name="connsiteY24" fmla="*/ 464894 h 607625"/>
              <a:gd name="connsiteX25" fmla="*/ 499312 w 569392"/>
              <a:gd name="connsiteY25" fmla="*/ 492349 h 607625"/>
              <a:gd name="connsiteX26" fmla="*/ 489940 w 569392"/>
              <a:gd name="connsiteY26" fmla="*/ 494650 h 607625"/>
              <a:gd name="connsiteX27" fmla="*/ 471656 w 569392"/>
              <a:gd name="connsiteY27" fmla="*/ 483453 h 607625"/>
              <a:gd name="connsiteX28" fmla="*/ 450761 w 569392"/>
              <a:gd name="connsiteY28" fmla="*/ 442500 h 607625"/>
              <a:gd name="connsiteX29" fmla="*/ 459672 w 569392"/>
              <a:gd name="connsiteY29" fmla="*/ 414891 h 607625"/>
              <a:gd name="connsiteX30" fmla="*/ 475344 w 569392"/>
              <a:gd name="connsiteY30" fmla="*/ 413722 h 607625"/>
              <a:gd name="connsiteX31" fmla="*/ 429865 w 569392"/>
              <a:gd name="connsiteY31" fmla="*/ 398964 h 607625"/>
              <a:gd name="connsiteX32" fmla="*/ 443075 w 569392"/>
              <a:gd name="connsiteY32" fmla="*/ 424742 h 607625"/>
              <a:gd name="connsiteX33" fmla="*/ 428329 w 569392"/>
              <a:gd name="connsiteY33" fmla="*/ 470160 h 607625"/>
              <a:gd name="connsiteX34" fmla="*/ 408822 w 569392"/>
              <a:gd name="connsiteY34" fmla="*/ 484277 h 607625"/>
              <a:gd name="connsiteX35" fmla="*/ 402524 w 569392"/>
              <a:gd name="connsiteY35" fmla="*/ 483356 h 607625"/>
              <a:gd name="connsiteX36" fmla="*/ 389314 w 569392"/>
              <a:gd name="connsiteY36" fmla="*/ 457578 h 607625"/>
              <a:gd name="connsiteX37" fmla="*/ 404060 w 569392"/>
              <a:gd name="connsiteY37" fmla="*/ 412160 h 607625"/>
              <a:gd name="connsiteX38" fmla="*/ 429865 w 569392"/>
              <a:gd name="connsiteY38" fmla="*/ 398964 h 607625"/>
              <a:gd name="connsiteX39" fmla="*/ 372720 w 569392"/>
              <a:gd name="connsiteY39" fmla="*/ 371654 h 607625"/>
              <a:gd name="connsiteX40" fmla="*/ 387332 w 569392"/>
              <a:gd name="connsiteY40" fmla="*/ 377632 h 607625"/>
              <a:gd name="connsiteX41" fmla="*/ 393331 w 569392"/>
              <a:gd name="connsiteY41" fmla="*/ 392041 h 607625"/>
              <a:gd name="connsiteX42" fmla="*/ 387332 w 569392"/>
              <a:gd name="connsiteY42" fmla="*/ 406604 h 607625"/>
              <a:gd name="connsiteX43" fmla="*/ 372720 w 569392"/>
              <a:gd name="connsiteY43" fmla="*/ 412582 h 607625"/>
              <a:gd name="connsiteX44" fmla="*/ 358261 w 569392"/>
              <a:gd name="connsiteY44" fmla="*/ 406604 h 607625"/>
              <a:gd name="connsiteX45" fmla="*/ 352262 w 569392"/>
              <a:gd name="connsiteY45" fmla="*/ 392041 h 607625"/>
              <a:gd name="connsiteX46" fmla="*/ 358261 w 569392"/>
              <a:gd name="connsiteY46" fmla="*/ 377632 h 607625"/>
              <a:gd name="connsiteX47" fmla="*/ 372720 w 569392"/>
              <a:gd name="connsiteY47" fmla="*/ 371654 h 607625"/>
              <a:gd name="connsiteX48" fmla="*/ 490114 w 569392"/>
              <a:gd name="connsiteY48" fmla="*/ 368255 h 607625"/>
              <a:gd name="connsiteX49" fmla="*/ 535574 w 569392"/>
              <a:gd name="connsiteY49" fmla="*/ 383137 h 607625"/>
              <a:gd name="connsiteX50" fmla="*/ 548783 w 569392"/>
              <a:gd name="connsiteY50" fmla="*/ 408911 h 607625"/>
              <a:gd name="connsiteX51" fmla="*/ 529278 w 569392"/>
              <a:gd name="connsiteY51" fmla="*/ 423026 h 607625"/>
              <a:gd name="connsiteX52" fmla="*/ 522981 w 569392"/>
              <a:gd name="connsiteY52" fmla="*/ 421952 h 607625"/>
              <a:gd name="connsiteX53" fmla="*/ 477520 w 569392"/>
              <a:gd name="connsiteY53" fmla="*/ 407224 h 607625"/>
              <a:gd name="connsiteX54" fmla="*/ 464312 w 569392"/>
              <a:gd name="connsiteY54" fmla="*/ 381449 h 607625"/>
              <a:gd name="connsiteX55" fmla="*/ 490114 w 569392"/>
              <a:gd name="connsiteY55" fmla="*/ 368255 h 607625"/>
              <a:gd name="connsiteX56" fmla="*/ 331375 w 569392"/>
              <a:gd name="connsiteY56" fmla="*/ 365656 h 607625"/>
              <a:gd name="connsiteX57" fmla="*/ 331375 w 569392"/>
              <a:gd name="connsiteY57" fmla="*/ 473368 h 607625"/>
              <a:gd name="connsiteX58" fmla="*/ 149160 w 569392"/>
              <a:gd name="connsiteY58" fmla="*/ 607625 h 607625"/>
              <a:gd name="connsiteX59" fmla="*/ 19644 w 569392"/>
              <a:gd name="connsiteY59" fmla="*/ 607625 h 607625"/>
              <a:gd name="connsiteX60" fmla="*/ 4587 w 569392"/>
              <a:gd name="connsiteY60" fmla="*/ 600567 h 607625"/>
              <a:gd name="connsiteX61" fmla="*/ 484395 w 569392"/>
              <a:gd name="connsiteY61" fmla="*/ 309204 h 607625"/>
              <a:gd name="connsiteX62" fmla="*/ 498834 w 569392"/>
              <a:gd name="connsiteY62" fmla="*/ 315335 h 607625"/>
              <a:gd name="connsiteX63" fmla="*/ 504824 w 569392"/>
              <a:gd name="connsiteY63" fmla="*/ 329745 h 607625"/>
              <a:gd name="connsiteX64" fmla="*/ 498834 w 569392"/>
              <a:gd name="connsiteY64" fmla="*/ 344154 h 607625"/>
              <a:gd name="connsiteX65" fmla="*/ 484395 w 569392"/>
              <a:gd name="connsiteY65" fmla="*/ 350132 h 607625"/>
              <a:gd name="connsiteX66" fmla="*/ 469957 w 569392"/>
              <a:gd name="connsiteY66" fmla="*/ 344154 h 607625"/>
              <a:gd name="connsiteX67" fmla="*/ 463967 w 569392"/>
              <a:gd name="connsiteY67" fmla="*/ 329745 h 607625"/>
              <a:gd name="connsiteX68" fmla="*/ 469957 w 569392"/>
              <a:gd name="connsiteY68" fmla="*/ 315335 h 607625"/>
              <a:gd name="connsiteX69" fmla="*/ 484395 w 569392"/>
              <a:gd name="connsiteY69" fmla="*/ 309204 h 607625"/>
              <a:gd name="connsiteX70" fmla="*/ 331375 w 569392"/>
              <a:gd name="connsiteY70" fmla="*/ 222691 h 607625"/>
              <a:gd name="connsiteX71" fmla="*/ 331375 w 569392"/>
              <a:gd name="connsiteY71" fmla="*/ 331755 h 607625"/>
              <a:gd name="connsiteX72" fmla="*/ 0 w 569392"/>
              <a:gd name="connsiteY72" fmla="*/ 570437 h 607625"/>
              <a:gd name="connsiteX73" fmla="*/ 0 w 569392"/>
              <a:gd name="connsiteY73" fmla="*/ 464288 h 607625"/>
              <a:gd name="connsiteX74" fmla="*/ 251489 w 569392"/>
              <a:gd name="connsiteY74" fmla="*/ 147045 h 607625"/>
              <a:gd name="connsiteX75" fmla="*/ 311711 w 569392"/>
              <a:gd name="connsiteY75" fmla="*/ 147045 h 607625"/>
              <a:gd name="connsiteX76" fmla="*/ 331375 w 569392"/>
              <a:gd name="connsiteY76" fmla="*/ 166680 h 607625"/>
              <a:gd name="connsiteX77" fmla="*/ 331375 w 569392"/>
              <a:gd name="connsiteY77" fmla="*/ 188617 h 607625"/>
              <a:gd name="connsiteX78" fmla="*/ 0 w 569392"/>
              <a:gd name="connsiteY78" fmla="*/ 430224 h 607625"/>
              <a:gd name="connsiteX79" fmla="*/ 0 w 569392"/>
              <a:gd name="connsiteY79" fmla="*/ 327138 h 607625"/>
              <a:gd name="connsiteX80" fmla="*/ 316661 w 569392"/>
              <a:gd name="connsiteY80" fmla="*/ 809 h 607625"/>
              <a:gd name="connsiteX81" fmla="*/ 395788 w 569392"/>
              <a:gd name="connsiteY81" fmla="*/ 35636 h 607625"/>
              <a:gd name="connsiteX82" fmla="*/ 425595 w 569392"/>
              <a:gd name="connsiteY82" fmla="*/ 206244 h 607625"/>
              <a:gd name="connsiteX83" fmla="*/ 440498 w 569392"/>
              <a:gd name="connsiteY83" fmla="*/ 348621 h 607625"/>
              <a:gd name="connsiteX84" fmla="*/ 437886 w 569392"/>
              <a:gd name="connsiteY84" fmla="*/ 376238 h 607625"/>
              <a:gd name="connsiteX85" fmla="*/ 425441 w 569392"/>
              <a:gd name="connsiteY85" fmla="*/ 380687 h 607625"/>
              <a:gd name="connsiteX86" fmla="*/ 410230 w 569392"/>
              <a:gd name="connsiteY86" fmla="*/ 373629 h 607625"/>
              <a:gd name="connsiteX87" fmla="*/ 389027 w 569392"/>
              <a:gd name="connsiteY87" fmla="*/ 191975 h 607625"/>
              <a:gd name="connsiteX88" fmla="*/ 369207 w 569392"/>
              <a:gd name="connsiteY88" fmla="*/ 64633 h 607625"/>
              <a:gd name="connsiteX89" fmla="*/ 239378 w 569392"/>
              <a:gd name="connsiteY89" fmla="*/ 54507 h 607625"/>
              <a:gd name="connsiteX90" fmla="*/ 186985 w 569392"/>
              <a:gd name="connsiteY90" fmla="*/ 147022 h 607625"/>
              <a:gd name="connsiteX91" fmla="*/ 204193 w 569392"/>
              <a:gd name="connsiteY91" fmla="*/ 147022 h 607625"/>
              <a:gd name="connsiteX92" fmla="*/ 0 w 569392"/>
              <a:gd name="connsiteY92" fmla="*/ 293389 h 607625"/>
              <a:gd name="connsiteX93" fmla="*/ 0 w 569392"/>
              <a:gd name="connsiteY93" fmla="*/ 166660 h 607625"/>
              <a:gd name="connsiteX94" fmla="*/ 19666 w 569392"/>
              <a:gd name="connsiteY94" fmla="*/ 147022 h 607625"/>
              <a:gd name="connsiteX95" fmla="*/ 147345 w 569392"/>
              <a:gd name="connsiteY95" fmla="*/ 147022 h 607625"/>
              <a:gd name="connsiteX96" fmla="*/ 221862 w 569392"/>
              <a:gd name="connsiteY96" fmla="*/ 19373 h 607625"/>
              <a:gd name="connsiteX97" fmla="*/ 316661 w 569392"/>
              <a:gd name="connsiteY97" fmla="*/ 809 h 60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69392" h="607625">
                <a:moveTo>
                  <a:pt x="331375" y="507563"/>
                </a:moveTo>
                <a:lnTo>
                  <a:pt x="331375" y="587981"/>
                </a:lnTo>
                <a:cubicBezTo>
                  <a:pt x="331375" y="598877"/>
                  <a:pt x="322616" y="607625"/>
                  <a:pt x="311706" y="607625"/>
                </a:cubicBezTo>
                <a:lnTo>
                  <a:pt x="195537" y="607625"/>
                </a:lnTo>
                <a:close/>
                <a:moveTo>
                  <a:pt x="444455" y="486252"/>
                </a:moveTo>
                <a:cubicBezTo>
                  <a:pt x="449831" y="486252"/>
                  <a:pt x="455054" y="488399"/>
                  <a:pt x="458894" y="492232"/>
                </a:cubicBezTo>
                <a:cubicBezTo>
                  <a:pt x="462734" y="496065"/>
                  <a:pt x="464884" y="501279"/>
                  <a:pt x="464884" y="506645"/>
                </a:cubicBezTo>
                <a:cubicBezTo>
                  <a:pt x="464884" y="512012"/>
                  <a:pt x="462734" y="517379"/>
                  <a:pt x="458894" y="521059"/>
                </a:cubicBezTo>
                <a:cubicBezTo>
                  <a:pt x="455054" y="524892"/>
                  <a:pt x="449831" y="527039"/>
                  <a:pt x="444455" y="527039"/>
                </a:cubicBezTo>
                <a:cubicBezTo>
                  <a:pt x="439080" y="527039"/>
                  <a:pt x="433704" y="524892"/>
                  <a:pt x="430017" y="521059"/>
                </a:cubicBezTo>
                <a:cubicBezTo>
                  <a:pt x="426177" y="517379"/>
                  <a:pt x="424027" y="512012"/>
                  <a:pt x="424027" y="506645"/>
                </a:cubicBezTo>
                <a:cubicBezTo>
                  <a:pt x="424027" y="501279"/>
                  <a:pt x="426177" y="496065"/>
                  <a:pt x="430017" y="492232"/>
                </a:cubicBezTo>
                <a:cubicBezTo>
                  <a:pt x="433704" y="488399"/>
                  <a:pt x="439080" y="486252"/>
                  <a:pt x="444455" y="486252"/>
                </a:cubicBezTo>
                <a:close/>
                <a:moveTo>
                  <a:pt x="548963" y="437139"/>
                </a:moveTo>
                <a:cubicBezTo>
                  <a:pt x="554339" y="437139"/>
                  <a:pt x="559562" y="439286"/>
                  <a:pt x="563402" y="443119"/>
                </a:cubicBezTo>
                <a:cubicBezTo>
                  <a:pt x="567242" y="446952"/>
                  <a:pt x="569392" y="452166"/>
                  <a:pt x="569392" y="457532"/>
                </a:cubicBezTo>
                <a:cubicBezTo>
                  <a:pt x="569392" y="462899"/>
                  <a:pt x="567242" y="468266"/>
                  <a:pt x="563402" y="471946"/>
                </a:cubicBezTo>
                <a:cubicBezTo>
                  <a:pt x="559562" y="475779"/>
                  <a:pt x="554339" y="477926"/>
                  <a:pt x="548963" y="477926"/>
                </a:cubicBezTo>
                <a:cubicBezTo>
                  <a:pt x="543588" y="477926"/>
                  <a:pt x="538212" y="475779"/>
                  <a:pt x="534525" y="471946"/>
                </a:cubicBezTo>
                <a:cubicBezTo>
                  <a:pt x="530685" y="468266"/>
                  <a:pt x="528535" y="462899"/>
                  <a:pt x="528535" y="457532"/>
                </a:cubicBezTo>
                <a:cubicBezTo>
                  <a:pt x="528535" y="452166"/>
                  <a:pt x="530685" y="446952"/>
                  <a:pt x="534525" y="443119"/>
                </a:cubicBezTo>
                <a:cubicBezTo>
                  <a:pt x="538212" y="439286"/>
                  <a:pt x="543588" y="437139"/>
                  <a:pt x="548963" y="437139"/>
                </a:cubicBezTo>
                <a:close/>
                <a:moveTo>
                  <a:pt x="475344" y="413722"/>
                </a:moveTo>
                <a:cubicBezTo>
                  <a:pt x="480337" y="415352"/>
                  <a:pt x="484716" y="418879"/>
                  <a:pt x="487328" y="423941"/>
                </a:cubicBezTo>
                <a:lnTo>
                  <a:pt x="508223" y="464894"/>
                </a:lnTo>
                <a:cubicBezTo>
                  <a:pt x="513293" y="474864"/>
                  <a:pt x="509298" y="487288"/>
                  <a:pt x="499312" y="492349"/>
                </a:cubicBezTo>
                <a:cubicBezTo>
                  <a:pt x="496239" y="493883"/>
                  <a:pt x="493166" y="494650"/>
                  <a:pt x="489940" y="494650"/>
                </a:cubicBezTo>
                <a:cubicBezTo>
                  <a:pt x="482565" y="494650"/>
                  <a:pt x="475344" y="490509"/>
                  <a:pt x="471656" y="483453"/>
                </a:cubicBezTo>
                <a:lnTo>
                  <a:pt x="450761" y="442500"/>
                </a:lnTo>
                <a:cubicBezTo>
                  <a:pt x="445691" y="432377"/>
                  <a:pt x="449686" y="420106"/>
                  <a:pt x="459672" y="414891"/>
                </a:cubicBezTo>
                <a:cubicBezTo>
                  <a:pt x="464743" y="412361"/>
                  <a:pt x="470351" y="412092"/>
                  <a:pt x="475344" y="413722"/>
                </a:cubicBezTo>
                <a:close/>
                <a:moveTo>
                  <a:pt x="429865" y="398964"/>
                </a:moveTo>
                <a:cubicBezTo>
                  <a:pt x="440617" y="402493"/>
                  <a:pt x="446608" y="414001"/>
                  <a:pt x="443075" y="424742"/>
                </a:cubicBezTo>
                <a:lnTo>
                  <a:pt x="428329" y="470160"/>
                </a:lnTo>
                <a:cubicBezTo>
                  <a:pt x="425411" y="478753"/>
                  <a:pt x="417423" y="484277"/>
                  <a:pt x="408822" y="484277"/>
                </a:cubicBezTo>
                <a:cubicBezTo>
                  <a:pt x="406671" y="484277"/>
                  <a:pt x="404521" y="483970"/>
                  <a:pt x="402524" y="483356"/>
                </a:cubicBezTo>
                <a:cubicBezTo>
                  <a:pt x="391772" y="479827"/>
                  <a:pt x="385781" y="468319"/>
                  <a:pt x="389314" y="457578"/>
                </a:cubicBezTo>
                <a:lnTo>
                  <a:pt x="404060" y="412160"/>
                </a:lnTo>
                <a:cubicBezTo>
                  <a:pt x="407593" y="401419"/>
                  <a:pt x="419113" y="395435"/>
                  <a:pt x="429865" y="398964"/>
                </a:cubicBezTo>
                <a:close/>
                <a:moveTo>
                  <a:pt x="372720" y="371654"/>
                </a:moveTo>
                <a:cubicBezTo>
                  <a:pt x="378103" y="371654"/>
                  <a:pt x="383487" y="373800"/>
                  <a:pt x="387332" y="377632"/>
                </a:cubicBezTo>
                <a:cubicBezTo>
                  <a:pt x="391024" y="381464"/>
                  <a:pt x="393331" y="386676"/>
                  <a:pt x="393331" y="392041"/>
                </a:cubicBezTo>
                <a:cubicBezTo>
                  <a:pt x="393331" y="397560"/>
                  <a:pt x="391024" y="402771"/>
                  <a:pt x="387332" y="406604"/>
                </a:cubicBezTo>
                <a:cubicBezTo>
                  <a:pt x="383487" y="410436"/>
                  <a:pt x="378103" y="412582"/>
                  <a:pt x="372720" y="412582"/>
                </a:cubicBezTo>
                <a:cubicBezTo>
                  <a:pt x="367336" y="412582"/>
                  <a:pt x="362106" y="410436"/>
                  <a:pt x="358261" y="406604"/>
                </a:cubicBezTo>
                <a:cubicBezTo>
                  <a:pt x="354415" y="402771"/>
                  <a:pt x="352262" y="397560"/>
                  <a:pt x="352262" y="392041"/>
                </a:cubicBezTo>
                <a:cubicBezTo>
                  <a:pt x="352262" y="386676"/>
                  <a:pt x="354415" y="381464"/>
                  <a:pt x="358261" y="377632"/>
                </a:cubicBezTo>
                <a:cubicBezTo>
                  <a:pt x="362106" y="373800"/>
                  <a:pt x="367336" y="371654"/>
                  <a:pt x="372720" y="371654"/>
                </a:cubicBezTo>
                <a:close/>
                <a:moveTo>
                  <a:pt x="490114" y="368255"/>
                </a:moveTo>
                <a:lnTo>
                  <a:pt x="535574" y="383137"/>
                </a:lnTo>
                <a:cubicBezTo>
                  <a:pt x="546325" y="386512"/>
                  <a:pt x="552315" y="398018"/>
                  <a:pt x="548783" y="408911"/>
                </a:cubicBezTo>
                <a:cubicBezTo>
                  <a:pt x="546018" y="417503"/>
                  <a:pt x="537878" y="423026"/>
                  <a:pt x="529278" y="423026"/>
                </a:cubicBezTo>
                <a:cubicBezTo>
                  <a:pt x="527127" y="423026"/>
                  <a:pt x="524977" y="422719"/>
                  <a:pt x="522981" y="421952"/>
                </a:cubicBezTo>
                <a:lnTo>
                  <a:pt x="477520" y="407224"/>
                </a:lnTo>
                <a:cubicBezTo>
                  <a:pt x="466769" y="403695"/>
                  <a:pt x="460933" y="392189"/>
                  <a:pt x="464312" y="381449"/>
                </a:cubicBezTo>
                <a:cubicBezTo>
                  <a:pt x="467844" y="370710"/>
                  <a:pt x="479363" y="364880"/>
                  <a:pt x="490114" y="368255"/>
                </a:cubicBezTo>
                <a:close/>
                <a:moveTo>
                  <a:pt x="331375" y="365656"/>
                </a:moveTo>
                <a:lnTo>
                  <a:pt x="331375" y="473368"/>
                </a:lnTo>
                <a:lnTo>
                  <a:pt x="149160" y="607625"/>
                </a:lnTo>
                <a:lnTo>
                  <a:pt x="19644" y="607625"/>
                </a:lnTo>
                <a:cubicBezTo>
                  <a:pt x="13498" y="607625"/>
                  <a:pt x="8121" y="604863"/>
                  <a:pt x="4587" y="600567"/>
                </a:cubicBezTo>
                <a:close/>
                <a:moveTo>
                  <a:pt x="484395" y="309204"/>
                </a:moveTo>
                <a:cubicBezTo>
                  <a:pt x="489771" y="309204"/>
                  <a:pt x="494994" y="311503"/>
                  <a:pt x="498834" y="315335"/>
                </a:cubicBezTo>
                <a:cubicBezTo>
                  <a:pt x="502674" y="319014"/>
                  <a:pt x="504824" y="324379"/>
                  <a:pt x="504824" y="329745"/>
                </a:cubicBezTo>
                <a:cubicBezTo>
                  <a:pt x="504824" y="335110"/>
                  <a:pt x="502674" y="340321"/>
                  <a:pt x="498834" y="344154"/>
                </a:cubicBezTo>
                <a:cubicBezTo>
                  <a:pt x="494994" y="347986"/>
                  <a:pt x="489771" y="350132"/>
                  <a:pt x="484395" y="350132"/>
                </a:cubicBezTo>
                <a:cubicBezTo>
                  <a:pt x="479020" y="350132"/>
                  <a:pt x="473644" y="347986"/>
                  <a:pt x="469957" y="344154"/>
                </a:cubicBezTo>
                <a:cubicBezTo>
                  <a:pt x="466117" y="340321"/>
                  <a:pt x="463967" y="335110"/>
                  <a:pt x="463967" y="329745"/>
                </a:cubicBezTo>
                <a:cubicBezTo>
                  <a:pt x="463967" y="324379"/>
                  <a:pt x="466117" y="319014"/>
                  <a:pt x="469957" y="315335"/>
                </a:cubicBezTo>
                <a:cubicBezTo>
                  <a:pt x="473644" y="311503"/>
                  <a:pt x="479020" y="309204"/>
                  <a:pt x="484395" y="309204"/>
                </a:cubicBezTo>
                <a:close/>
                <a:moveTo>
                  <a:pt x="331375" y="222691"/>
                </a:moveTo>
                <a:lnTo>
                  <a:pt x="331375" y="331755"/>
                </a:lnTo>
                <a:lnTo>
                  <a:pt x="0" y="570437"/>
                </a:lnTo>
                <a:lnTo>
                  <a:pt x="0" y="464288"/>
                </a:lnTo>
                <a:close/>
                <a:moveTo>
                  <a:pt x="251489" y="147045"/>
                </a:moveTo>
                <a:lnTo>
                  <a:pt x="311711" y="147045"/>
                </a:lnTo>
                <a:cubicBezTo>
                  <a:pt x="322618" y="147045"/>
                  <a:pt x="331375" y="155789"/>
                  <a:pt x="331375" y="166680"/>
                </a:cubicBezTo>
                <a:lnTo>
                  <a:pt x="331375" y="188617"/>
                </a:lnTo>
                <a:lnTo>
                  <a:pt x="0" y="430224"/>
                </a:lnTo>
                <a:lnTo>
                  <a:pt x="0" y="327138"/>
                </a:lnTo>
                <a:close/>
                <a:moveTo>
                  <a:pt x="316661" y="809"/>
                </a:moveTo>
                <a:cubicBezTo>
                  <a:pt x="346929" y="4031"/>
                  <a:pt x="374278" y="16151"/>
                  <a:pt x="395788" y="35636"/>
                </a:cubicBezTo>
                <a:cubicBezTo>
                  <a:pt x="440191" y="76140"/>
                  <a:pt x="451407" y="139964"/>
                  <a:pt x="425595" y="206244"/>
                </a:cubicBezTo>
                <a:cubicBezTo>
                  <a:pt x="393329" y="289093"/>
                  <a:pt x="438655" y="346320"/>
                  <a:pt x="440498" y="348621"/>
                </a:cubicBezTo>
                <a:cubicBezTo>
                  <a:pt x="447412" y="357060"/>
                  <a:pt x="446337" y="369333"/>
                  <a:pt x="437886" y="376238"/>
                </a:cubicBezTo>
                <a:cubicBezTo>
                  <a:pt x="434199" y="379306"/>
                  <a:pt x="429743" y="380687"/>
                  <a:pt x="425441" y="380687"/>
                </a:cubicBezTo>
                <a:cubicBezTo>
                  <a:pt x="419756" y="380687"/>
                  <a:pt x="414071" y="378385"/>
                  <a:pt x="410230" y="373629"/>
                </a:cubicBezTo>
                <a:cubicBezTo>
                  <a:pt x="407618" y="370561"/>
                  <a:pt x="348004" y="297071"/>
                  <a:pt x="389027" y="191975"/>
                </a:cubicBezTo>
                <a:cubicBezTo>
                  <a:pt x="408694" y="141345"/>
                  <a:pt x="401319" y="93784"/>
                  <a:pt x="369207" y="64633"/>
                </a:cubicBezTo>
                <a:cubicBezTo>
                  <a:pt x="336481" y="34869"/>
                  <a:pt x="286700" y="31033"/>
                  <a:pt x="239378" y="54507"/>
                </a:cubicBezTo>
                <a:cubicBezTo>
                  <a:pt x="202042" y="73225"/>
                  <a:pt x="190519" y="120173"/>
                  <a:pt x="186985" y="147022"/>
                </a:cubicBezTo>
                <a:lnTo>
                  <a:pt x="204193" y="147022"/>
                </a:lnTo>
                <a:lnTo>
                  <a:pt x="0" y="293389"/>
                </a:lnTo>
                <a:lnTo>
                  <a:pt x="0" y="166660"/>
                </a:lnTo>
                <a:cubicBezTo>
                  <a:pt x="0" y="155767"/>
                  <a:pt x="8758" y="147022"/>
                  <a:pt x="19666" y="147022"/>
                </a:cubicBezTo>
                <a:lnTo>
                  <a:pt x="147345" y="147022"/>
                </a:lnTo>
                <a:cubicBezTo>
                  <a:pt x="151032" y="113729"/>
                  <a:pt x="165629" y="47450"/>
                  <a:pt x="221862" y="19373"/>
                </a:cubicBezTo>
                <a:cubicBezTo>
                  <a:pt x="252745" y="4031"/>
                  <a:pt x="285471" y="-2413"/>
                  <a:pt x="316661" y="80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938780" y="1424305"/>
          <a:ext cx="3266440" cy="2637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263900" imgH="2635250" progId="Paint.Picture">
                  <p:embed/>
                </p:oleObj>
              </mc:Choice>
              <mc:Fallback>
                <p:oleObj name="" r:id="rId1" imgW="3263900" imgH="263525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38780" y="1424305"/>
                        <a:ext cx="3266440" cy="2637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 XXX must not be copied after first use.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4165" y="1184910"/>
            <a:ext cx="963930" cy="962660"/>
            <a:chOff x="479" y="1866"/>
            <a:chExt cx="1518" cy="1516"/>
          </a:xfrm>
        </p:grpSpPr>
        <p:sp>
          <p:nvSpPr>
            <p:cNvPr id="7" name="photocopier_105817"/>
            <p:cNvSpPr>
              <a:spLocks noChangeAspect="1"/>
            </p:cNvSpPr>
            <p:nvPr/>
          </p:nvSpPr>
          <p:spPr bwMode="auto">
            <a:xfrm>
              <a:off x="603" y="1866"/>
              <a:ext cx="1271" cy="1303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88862 h 440259"/>
                <a:gd name="T23" fmla="*/ 88862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88862 h 440259"/>
                <a:gd name="T33" fmla="*/ 88862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88862 h 440259"/>
                <a:gd name="T43" fmla="*/ 88862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88862 h 440259"/>
                <a:gd name="T53" fmla="*/ 88862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47" h="3023">
                  <a:moveTo>
                    <a:pt x="87" y="0"/>
                  </a:moveTo>
                  <a:lnTo>
                    <a:pt x="5" y="323"/>
                  </a:lnTo>
                  <a:lnTo>
                    <a:pt x="2494" y="946"/>
                  </a:lnTo>
                  <a:lnTo>
                    <a:pt x="2494" y="1023"/>
                  </a:lnTo>
                  <a:lnTo>
                    <a:pt x="214" y="1023"/>
                  </a:lnTo>
                  <a:lnTo>
                    <a:pt x="214" y="1330"/>
                  </a:lnTo>
                  <a:lnTo>
                    <a:pt x="0" y="1330"/>
                  </a:lnTo>
                  <a:lnTo>
                    <a:pt x="0" y="3023"/>
                  </a:lnTo>
                  <a:lnTo>
                    <a:pt x="2947" y="3023"/>
                  </a:lnTo>
                  <a:lnTo>
                    <a:pt x="2947" y="716"/>
                  </a:lnTo>
                  <a:lnTo>
                    <a:pt x="87" y="0"/>
                  </a:lnTo>
                  <a:close/>
                  <a:moveTo>
                    <a:pt x="427" y="1237"/>
                  </a:moveTo>
                  <a:lnTo>
                    <a:pt x="2494" y="1237"/>
                  </a:lnTo>
                  <a:lnTo>
                    <a:pt x="2494" y="1330"/>
                  </a:lnTo>
                  <a:lnTo>
                    <a:pt x="427" y="1330"/>
                  </a:lnTo>
                  <a:lnTo>
                    <a:pt x="427" y="1237"/>
                  </a:lnTo>
                  <a:close/>
                  <a:moveTo>
                    <a:pt x="667" y="2330"/>
                  </a:moveTo>
                  <a:lnTo>
                    <a:pt x="294" y="2330"/>
                  </a:lnTo>
                  <a:lnTo>
                    <a:pt x="294" y="2090"/>
                  </a:lnTo>
                  <a:lnTo>
                    <a:pt x="667" y="2090"/>
                  </a:lnTo>
                  <a:lnTo>
                    <a:pt x="667" y="2330"/>
                  </a:lnTo>
                  <a:close/>
                  <a:moveTo>
                    <a:pt x="667" y="1903"/>
                  </a:moveTo>
                  <a:lnTo>
                    <a:pt x="294" y="1903"/>
                  </a:lnTo>
                  <a:lnTo>
                    <a:pt x="294" y="1650"/>
                  </a:lnTo>
                  <a:lnTo>
                    <a:pt x="667" y="1650"/>
                  </a:lnTo>
                  <a:lnTo>
                    <a:pt x="667" y="1903"/>
                  </a:lnTo>
                  <a:close/>
                  <a:moveTo>
                    <a:pt x="2640" y="1903"/>
                  </a:moveTo>
                  <a:lnTo>
                    <a:pt x="854" y="1903"/>
                  </a:lnTo>
                  <a:lnTo>
                    <a:pt x="854" y="1650"/>
                  </a:lnTo>
                  <a:lnTo>
                    <a:pt x="2640" y="1650"/>
                  </a:lnTo>
                  <a:lnTo>
                    <a:pt x="2640" y="19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" name="forbidden-sign_1104"/>
            <p:cNvSpPr>
              <a:spLocks noChangeAspect="1"/>
            </p:cNvSpPr>
            <p:nvPr/>
          </p:nvSpPr>
          <p:spPr bwMode="auto">
            <a:xfrm>
              <a:off x="479" y="1866"/>
              <a:ext cx="1519" cy="151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213 w 427"/>
                <a:gd name="T11" fmla="*/ 53 h 427"/>
                <a:gd name="T12" fmla="*/ 306 w 427"/>
                <a:gd name="T13" fmla="*/ 83 h 427"/>
                <a:gd name="T14" fmla="*/ 83 w 427"/>
                <a:gd name="T15" fmla="*/ 306 h 427"/>
                <a:gd name="T16" fmla="*/ 53 w 427"/>
                <a:gd name="T17" fmla="*/ 213 h 427"/>
                <a:gd name="T18" fmla="*/ 213 w 427"/>
                <a:gd name="T19" fmla="*/ 53 h 427"/>
                <a:gd name="T20" fmla="*/ 213 w 427"/>
                <a:gd name="T21" fmla="*/ 373 h 427"/>
                <a:gd name="T22" fmla="*/ 121 w 427"/>
                <a:gd name="T23" fmla="*/ 343 h 427"/>
                <a:gd name="T24" fmla="*/ 343 w 427"/>
                <a:gd name="T25" fmla="*/ 121 h 427"/>
                <a:gd name="T26" fmla="*/ 373 w 427"/>
                <a:gd name="T27" fmla="*/ 213 h 427"/>
                <a:gd name="T28" fmla="*/ 213 w 427"/>
                <a:gd name="T29" fmla="*/ 373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213" y="53"/>
                  </a:moveTo>
                  <a:cubicBezTo>
                    <a:pt x="248" y="53"/>
                    <a:pt x="280" y="65"/>
                    <a:pt x="306" y="83"/>
                  </a:cubicBezTo>
                  <a:lnTo>
                    <a:pt x="83" y="306"/>
                  </a:lnTo>
                  <a:cubicBezTo>
                    <a:pt x="65" y="280"/>
                    <a:pt x="53" y="248"/>
                    <a:pt x="53" y="213"/>
                  </a:cubicBezTo>
                  <a:cubicBezTo>
                    <a:pt x="53" y="125"/>
                    <a:pt x="125" y="53"/>
                    <a:pt x="213" y="53"/>
                  </a:cubicBezTo>
                  <a:close/>
                  <a:moveTo>
                    <a:pt x="213" y="373"/>
                  </a:moveTo>
                  <a:cubicBezTo>
                    <a:pt x="179" y="373"/>
                    <a:pt x="147" y="362"/>
                    <a:pt x="121" y="343"/>
                  </a:cubicBezTo>
                  <a:lnTo>
                    <a:pt x="343" y="121"/>
                  </a:lnTo>
                  <a:cubicBezTo>
                    <a:pt x="362" y="147"/>
                    <a:pt x="373" y="179"/>
                    <a:pt x="373" y="213"/>
                  </a:cubicBezTo>
                  <a:cubicBezTo>
                    <a:pt x="373" y="302"/>
                    <a:pt x="302" y="373"/>
                    <a:pt x="213" y="373"/>
                  </a:cubicBezTo>
                  <a:close/>
                </a:path>
              </a:pathLst>
            </a:custGeom>
            <a:solidFill>
              <a:schemeClr val="accent6">
                <a:alpha val="37000"/>
              </a:schemeClr>
            </a:solidFill>
            <a:ln>
              <a:noFill/>
            </a:ln>
          </p:spPr>
        </p:sp>
      </p:grpSp>
      <p:sp>
        <p:nvSpPr>
          <p:cNvPr id="3" name="文本占位符 2"/>
          <p:cNvSpPr/>
          <p:nvPr/>
        </p:nvSpPr>
        <p:spPr>
          <a:xfrm>
            <a:off x="1400810" y="9702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零值是无锁的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使用后是有状态的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Copy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copy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状态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 XXX must not be copied after first use.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4165" y="1184910"/>
            <a:ext cx="963930" cy="962660"/>
            <a:chOff x="479" y="1866"/>
            <a:chExt cx="1518" cy="1516"/>
          </a:xfrm>
        </p:grpSpPr>
        <p:sp>
          <p:nvSpPr>
            <p:cNvPr id="7" name="photocopier_105817"/>
            <p:cNvSpPr>
              <a:spLocks noChangeAspect="1"/>
            </p:cNvSpPr>
            <p:nvPr/>
          </p:nvSpPr>
          <p:spPr bwMode="auto">
            <a:xfrm>
              <a:off x="603" y="1866"/>
              <a:ext cx="1271" cy="1303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88862 h 440259"/>
                <a:gd name="T23" fmla="*/ 88862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88862 h 440259"/>
                <a:gd name="T33" fmla="*/ 88862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88862 h 440259"/>
                <a:gd name="T43" fmla="*/ 88862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88862 h 440259"/>
                <a:gd name="T53" fmla="*/ 88862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47" h="3023">
                  <a:moveTo>
                    <a:pt x="87" y="0"/>
                  </a:moveTo>
                  <a:lnTo>
                    <a:pt x="5" y="323"/>
                  </a:lnTo>
                  <a:lnTo>
                    <a:pt x="2494" y="946"/>
                  </a:lnTo>
                  <a:lnTo>
                    <a:pt x="2494" y="1023"/>
                  </a:lnTo>
                  <a:lnTo>
                    <a:pt x="214" y="1023"/>
                  </a:lnTo>
                  <a:lnTo>
                    <a:pt x="214" y="1330"/>
                  </a:lnTo>
                  <a:lnTo>
                    <a:pt x="0" y="1330"/>
                  </a:lnTo>
                  <a:lnTo>
                    <a:pt x="0" y="3023"/>
                  </a:lnTo>
                  <a:lnTo>
                    <a:pt x="2947" y="3023"/>
                  </a:lnTo>
                  <a:lnTo>
                    <a:pt x="2947" y="716"/>
                  </a:lnTo>
                  <a:lnTo>
                    <a:pt x="87" y="0"/>
                  </a:lnTo>
                  <a:close/>
                  <a:moveTo>
                    <a:pt x="427" y="1237"/>
                  </a:moveTo>
                  <a:lnTo>
                    <a:pt x="2494" y="1237"/>
                  </a:lnTo>
                  <a:lnTo>
                    <a:pt x="2494" y="1330"/>
                  </a:lnTo>
                  <a:lnTo>
                    <a:pt x="427" y="1330"/>
                  </a:lnTo>
                  <a:lnTo>
                    <a:pt x="427" y="1237"/>
                  </a:lnTo>
                  <a:close/>
                  <a:moveTo>
                    <a:pt x="667" y="2330"/>
                  </a:moveTo>
                  <a:lnTo>
                    <a:pt x="294" y="2330"/>
                  </a:lnTo>
                  <a:lnTo>
                    <a:pt x="294" y="2090"/>
                  </a:lnTo>
                  <a:lnTo>
                    <a:pt x="667" y="2090"/>
                  </a:lnTo>
                  <a:lnTo>
                    <a:pt x="667" y="2330"/>
                  </a:lnTo>
                  <a:close/>
                  <a:moveTo>
                    <a:pt x="667" y="1903"/>
                  </a:moveTo>
                  <a:lnTo>
                    <a:pt x="294" y="1903"/>
                  </a:lnTo>
                  <a:lnTo>
                    <a:pt x="294" y="1650"/>
                  </a:lnTo>
                  <a:lnTo>
                    <a:pt x="667" y="1650"/>
                  </a:lnTo>
                  <a:lnTo>
                    <a:pt x="667" y="1903"/>
                  </a:lnTo>
                  <a:close/>
                  <a:moveTo>
                    <a:pt x="2640" y="1903"/>
                  </a:moveTo>
                  <a:lnTo>
                    <a:pt x="854" y="1903"/>
                  </a:lnTo>
                  <a:lnTo>
                    <a:pt x="854" y="1650"/>
                  </a:lnTo>
                  <a:lnTo>
                    <a:pt x="2640" y="1650"/>
                  </a:lnTo>
                  <a:lnTo>
                    <a:pt x="2640" y="19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" name="forbidden-sign_1104"/>
            <p:cNvSpPr>
              <a:spLocks noChangeAspect="1"/>
            </p:cNvSpPr>
            <p:nvPr/>
          </p:nvSpPr>
          <p:spPr bwMode="auto">
            <a:xfrm>
              <a:off x="479" y="1866"/>
              <a:ext cx="1519" cy="151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213 w 427"/>
                <a:gd name="T11" fmla="*/ 53 h 427"/>
                <a:gd name="T12" fmla="*/ 306 w 427"/>
                <a:gd name="T13" fmla="*/ 83 h 427"/>
                <a:gd name="T14" fmla="*/ 83 w 427"/>
                <a:gd name="T15" fmla="*/ 306 h 427"/>
                <a:gd name="T16" fmla="*/ 53 w 427"/>
                <a:gd name="T17" fmla="*/ 213 h 427"/>
                <a:gd name="T18" fmla="*/ 213 w 427"/>
                <a:gd name="T19" fmla="*/ 53 h 427"/>
                <a:gd name="T20" fmla="*/ 213 w 427"/>
                <a:gd name="T21" fmla="*/ 373 h 427"/>
                <a:gd name="T22" fmla="*/ 121 w 427"/>
                <a:gd name="T23" fmla="*/ 343 h 427"/>
                <a:gd name="T24" fmla="*/ 343 w 427"/>
                <a:gd name="T25" fmla="*/ 121 h 427"/>
                <a:gd name="T26" fmla="*/ 373 w 427"/>
                <a:gd name="T27" fmla="*/ 213 h 427"/>
                <a:gd name="T28" fmla="*/ 213 w 427"/>
                <a:gd name="T29" fmla="*/ 373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213" y="53"/>
                  </a:moveTo>
                  <a:cubicBezTo>
                    <a:pt x="248" y="53"/>
                    <a:pt x="280" y="65"/>
                    <a:pt x="306" y="83"/>
                  </a:cubicBezTo>
                  <a:lnTo>
                    <a:pt x="83" y="306"/>
                  </a:lnTo>
                  <a:cubicBezTo>
                    <a:pt x="65" y="280"/>
                    <a:pt x="53" y="248"/>
                    <a:pt x="53" y="213"/>
                  </a:cubicBezTo>
                  <a:cubicBezTo>
                    <a:pt x="53" y="125"/>
                    <a:pt x="125" y="53"/>
                    <a:pt x="213" y="53"/>
                  </a:cubicBezTo>
                  <a:close/>
                  <a:moveTo>
                    <a:pt x="213" y="373"/>
                  </a:moveTo>
                  <a:cubicBezTo>
                    <a:pt x="179" y="373"/>
                    <a:pt x="147" y="362"/>
                    <a:pt x="121" y="343"/>
                  </a:cubicBezTo>
                  <a:lnTo>
                    <a:pt x="343" y="121"/>
                  </a:lnTo>
                  <a:cubicBezTo>
                    <a:pt x="362" y="147"/>
                    <a:pt x="373" y="179"/>
                    <a:pt x="373" y="213"/>
                  </a:cubicBezTo>
                  <a:cubicBezTo>
                    <a:pt x="373" y="302"/>
                    <a:pt x="302" y="373"/>
                    <a:pt x="213" y="373"/>
                  </a:cubicBezTo>
                  <a:close/>
                </a:path>
              </a:pathLst>
            </a:custGeom>
            <a:solidFill>
              <a:schemeClr val="accent6">
                <a:alpha val="37000"/>
              </a:schemeClr>
            </a:solidFill>
            <a:ln>
              <a:noFill/>
            </a:ln>
          </p:spPr>
        </p:sp>
      </p:grpSp>
      <p:sp>
        <p:nvSpPr>
          <p:cNvPr id="3" name="文本占位符 2"/>
          <p:cNvSpPr/>
          <p:nvPr/>
        </p:nvSpPr>
        <p:spPr>
          <a:xfrm>
            <a:off x="1400810" y="9702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 vet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可以检查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通过嵌入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noCopy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帮助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vet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工具检查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buNone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9" name="对象 8"/>
          <p:cNvGraphicFramePr/>
          <p:nvPr/>
        </p:nvGraphicFramePr>
        <p:xfrm>
          <a:off x="2138680" y="2040890"/>
          <a:ext cx="4455160" cy="257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4451350" imgH="2571750" progId="Paint.Picture">
                  <p:embed/>
                </p:oleObj>
              </mc:Choice>
              <mc:Fallback>
                <p:oleObj name="" r:id="rId1" imgW="4451350" imgH="257175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138680" y="2040890"/>
                        <a:ext cx="4455160" cy="257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Copy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总在不经意间发生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4165" y="1184910"/>
            <a:ext cx="963930" cy="962660"/>
            <a:chOff x="479" y="1866"/>
            <a:chExt cx="1518" cy="1516"/>
          </a:xfrm>
        </p:grpSpPr>
        <p:sp>
          <p:nvSpPr>
            <p:cNvPr id="7" name="photocopier_105817"/>
            <p:cNvSpPr>
              <a:spLocks noChangeAspect="1"/>
            </p:cNvSpPr>
            <p:nvPr/>
          </p:nvSpPr>
          <p:spPr bwMode="auto">
            <a:xfrm>
              <a:off x="603" y="1866"/>
              <a:ext cx="1271" cy="1303"/>
            </a:xfrm>
            <a:custGeom>
              <a:avLst/>
              <a:gdLst>
                <a:gd name="T0" fmla="*/ 88862 h 440259"/>
                <a:gd name="T1" fmla="*/ 88862 h 440259"/>
                <a:gd name="T2" fmla="*/ 278945 h 440259"/>
                <a:gd name="T3" fmla="*/ 278945 h 440259"/>
                <a:gd name="T4" fmla="*/ 278945 h 440259"/>
                <a:gd name="T5" fmla="*/ 278945 h 440259"/>
                <a:gd name="T6" fmla="*/ 278945 h 440259"/>
                <a:gd name="T7" fmla="*/ 278945 h 440259"/>
                <a:gd name="T8" fmla="*/ 278945 h 440259"/>
                <a:gd name="T9" fmla="*/ 278945 h 440259"/>
                <a:gd name="T10" fmla="*/ 278945 h 440259"/>
                <a:gd name="T11" fmla="*/ 278945 h 440259"/>
                <a:gd name="T12" fmla="*/ 278945 h 440259"/>
                <a:gd name="T13" fmla="*/ 278945 h 440259"/>
                <a:gd name="T14" fmla="*/ 278945 h 440259"/>
                <a:gd name="T15" fmla="*/ 278945 h 440259"/>
                <a:gd name="T16" fmla="*/ 278945 h 440259"/>
                <a:gd name="T17" fmla="*/ 278945 h 440259"/>
                <a:gd name="T18" fmla="*/ 278945 h 440259"/>
                <a:gd name="T19" fmla="*/ 278945 h 440259"/>
                <a:gd name="T20" fmla="*/ 278945 h 440259"/>
                <a:gd name="T21" fmla="*/ 278945 h 440259"/>
                <a:gd name="T22" fmla="*/ 88862 h 440259"/>
                <a:gd name="T23" fmla="*/ 88862 h 440259"/>
                <a:gd name="T24" fmla="*/ 278945 h 440259"/>
                <a:gd name="T25" fmla="*/ 278945 h 440259"/>
                <a:gd name="T26" fmla="*/ 278945 h 440259"/>
                <a:gd name="T27" fmla="*/ 278945 h 440259"/>
                <a:gd name="T28" fmla="*/ 278945 h 440259"/>
                <a:gd name="T29" fmla="*/ 278945 h 440259"/>
                <a:gd name="T30" fmla="*/ 278945 h 440259"/>
                <a:gd name="T31" fmla="*/ 278945 h 440259"/>
                <a:gd name="T32" fmla="*/ 88862 h 440259"/>
                <a:gd name="T33" fmla="*/ 88862 h 440259"/>
                <a:gd name="T34" fmla="*/ 278945 h 440259"/>
                <a:gd name="T35" fmla="*/ 278945 h 440259"/>
                <a:gd name="T36" fmla="*/ 278945 h 440259"/>
                <a:gd name="T37" fmla="*/ 278945 h 440259"/>
                <a:gd name="T38" fmla="*/ 278945 h 440259"/>
                <a:gd name="T39" fmla="*/ 278945 h 440259"/>
                <a:gd name="T40" fmla="*/ 278945 h 440259"/>
                <a:gd name="T41" fmla="*/ 278945 h 440259"/>
                <a:gd name="T42" fmla="*/ 88862 h 440259"/>
                <a:gd name="T43" fmla="*/ 88862 h 440259"/>
                <a:gd name="T44" fmla="*/ 278945 h 440259"/>
                <a:gd name="T45" fmla="*/ 278945 h 440259"/>
                <a:gd name="T46" fmla="*/ 278945 h 440259"/>
                <a:gd name="T47" fmla="*/ 278945 h 440259"/>
                <a:gd name="T48" fmla="*/ 278945 h 440259"/>
                <a:gd name="T49" fmla="*/ 278945 h 440259"/>
                <a:gd name="T50" fmla="*/ 278945 h 440259"/>
                <a:gd name="T51" fmla="*/ 278945 h 440259"/>
                <a:gd name="T52" fmla="*/ 88862 h 440259"/>
                <a:gd name="T53" fmla="*/ 88862 h 440259"/>
                <a:gd name="T54" fmla="*/ 278945 h 440259"/>
                <a:gd name="T55" fmla="*/ 278945 h 440259"/>
                <a:gd name="T56" fmla="*/ 278945 h 440259"/>
                <a:gd name="T57" fmla="*/ 278945 h 440259"/>
                <a:gd name="T58" fmla="*/ 278945 h 440259"/>
                <a:gd name="T59" fmla="*/ 278945 h 440259"/>
                <a:gd name="T60" fmla="*/ 278945 h 440259"/>
                <a:gd name="T61" fmla="*/ 278945 h 440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47" h="3023">
                  <a:moveTo>
                    <a:pt x="87" y="0"/>
                  </a:moveTo>
                  <a:lnTo>
                    <a:pt x="5" y="323"/>
                  </a:lnTo>
                  <a:lnTo>
                    <a:pt x="2494" y="946"/>
                  </a:lnTo>
                  <a:lnTo>
                    <a:pt x="2494" y="1023"/>
                  </a:lnTo>
                  <a:lnTo>
                    <a:pt x="214" y="1023"/>
                  </a:lnTo>
                  <a:lnTo>
                    <a:pt x="214" y="1330"/>
                  </a:lnTo>
                  <a:lnTo>
                    <a:pt x="0" y="1330"/>
                  </a:lnTo>
                  <a:lnTo>
                    <a:pt x="0" y="3023"/>
                  </a:lnTo>
                  <a:lnTo>
                    <a:pt x="2947" y="3023"/>
                  </a:lnTo>
                  <a:lnTo>
                    <a:pt x="2947" y="716"/>
                  </a:lnTo>
                  <a:lnTo>
                    <a:pt x="87" y="0"/>
                  </a:lnTo>
                  <a:close/>
                  <a:moveTo>
                    <a:pt x="427" y="1237"/>
                  </a:moveTo>
                  <a:lnTo>
                    <a:pt x="2494" y="1237"/>
                  </a:lnTo>
                  <a:lnTo>
                    <a:pt x="2494" y="1330"/>
                  </a:lnTo>
                  <a:lnTo>
                    <a:pt x="427" y="1330"/>
                  </a:lnTo>
                  <a:lnTo>
                    <a:pt x="427" y="1237"/>
                  </a:lnTo>
                  <a:close/>
                  <a:moveTo>
                    <a:pt x="667" y="2330"/>
                  </a:moveTo>
                  <a:lnTo>
                    <a:pt x="294" y="2330"/>
                  </a:lnTo>
                  <a:lnTo>
                    <a:pt x="294" y="2090"/>
                  </a:lnTo>
                  <a:lnTo>
                    <a:pt x="667" y="2090"/>
                  </a:lnTo>
                  <a:lnTo>
                    <a:pt x="667" y="2330"/>
                  </a:lnTo>
                  <a:close/>
                  <a:moveTo>
                    <a:pt x="667" y="1903"/>
                  </a:moveTo>
                  <a:lnTo>
                    <a:pt x="294" y="1903"/>
                  </a:lnTo>
                  <a:lnTo>
                    <a:pt x="294" y="1650"/>
                  </a:lnTo>
                  <a:lnTo>
                    <a:pt x="667" y="1650"/>
                  </a:lnTo>
                  <a:lnTo>
                    <a:pt x="667" y="1903"/>
                  </a:lnTo>
                  <a:close/>
                  <a:moveTo>
                    <a:pt x="2640" y="1903"/>
                  </a:moveTo>
                  <a:lnTo>
                    <a:pt x="854" y="1903"/>
                  </a:lnTo>
                  <a:lnTo>
                    <a:pt x="854" y="1650"/>
                  </a:lnTo>
                  <a:lnTo>
                    <a:pt x="2640" y="1650"/>
                  </a:lnTo>
                  <a:lnTo>
                    <a:pt x="2640" y="19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8" name="forbidden-sign_1104"/>
            <p:cNvSpPr>
              <a:spLocks noChangeAspect="1"/>
            </p:cNvSpPr>
            <p:nvPr/>
          </p:nvSpPr>
          <p:spPr bwMode="auto">
            <a:xfrm>
              <a:off x="479" y="1866"/>
              <a:ext cx="1519" cy="1517"/>
            </a:xfrm>
            <a:custGeom>
              <a:avLst/>
              <a:gdLst>
                <a:gd name="T0" fmla="*/ 213 w 427"/>
                <a:gd name="T1" fmla="*/ 0 h 427"/>
                <a:gd name="T2" fmla="*/ 0 w 427"/>
                <a:gd name="T3" fmla="*/ 213 h 427"/>
                <a:gd name="T4" fmla="*/ 213 w 427"/>
                <a:gd name="T5" fmla="*/ 427 h 427"/>
                <a:gd name="T6" fmla="*/ 427 w 427"/>
                <a:gd name="T7" fmla="*/ 213 h 427"/>
                <a:gd name="T8" fmla="*/ 213 w 427"/>
                <a:gd name="T9" fmla="*/ 0 h 427"/>
                <a:gd name="T10" fmla="*/ 213 w 427"/>
                <a:gd name="T11" fmla="*/ 53 h 427"/>
                <a:gd name="T12" fmla="*/ 306 w 427"/>
                <a:gd name="T13" fmla="*/ 83 h 427"/>
                <a:gd name="T14" fmla="*/ 83 w 427"/>
                <a:gd name="T15" fmla="*/ 306 h 427"/>
                <a:gd name="T16" fmla="*/ 53 w 427"/>
                <a:gd name="T17" fmla="*/ 213 h 427"/>
                <a:gd name="T18" fmla="*/ 213 w 427"/>
                <a:gd name="T19" fmla="*/ 53 h 427"/>
                <a:gd name="T20" fmla="*/ 213 w 427"/>
                <a:gd name="T21" fmla="*/ 373 h 427"/>
                <a:gd name="T22" fmla="*/ 121 w 427"/>
                <a:gd name="T23" fmla="*/ 343 h 427"/>
                <a:gd name="T24" fmla="*/ 343 w 427"/>
                <a:gd name="T25" fmla="*/ 121 h 427"/>
                <a:gd name="T26" fmla="*/ 373 w 427"/>
                <a:gd name="T27" fmla="*/ 213 h 427"/>
                <a:gd name="T28" fmla="*/ 213 w 427"/>
                <a:gd name="T29" fmla="*/ 373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7">
                  <a:moveTo>
                    <a:pt x="213" y="0"/>
                  </a:moveTo>
                  <a:cubicBezTo>
                    <a:pt x="96" y="0"/>
                    <a:pt x="0" y="96"/>
                    <a:pt x="0" y="213"/>
                  </a:cubicBezTo>
                  <a:cubicBezTo>
                    <a:pt x="0" y="331"/>
                    <a:pt x="96" y="427"/>
                    <a:pt x="213" y="427"/>
                  </a:cubicBezTo>
                  <a:cubicBezTo>
                    <a:pt x="331" y="427"/>
                    <a:pt x="427" y="331"/>
                    <a:pt x="427" y="213"/>
                  </a:cubicBezTo>
                  <a:cubicBezTo>
                    <a:pt x="427" y="96"/>
                    <a:pt x="331" y="0"/>
                    <a:pt x="213" y="0"/>
                  </a:cubicBezTo>
                  <a:close/>
                  <a:moveTo>
                    <a:pt x="213" y="53"/>
                  </a:moveTo>
                  <a:cubicBezTo>
                    <a:pt x="248" y="53"/>
                    <a:pt x="280" y="65"/>
                    <a:pt x="306" y="83"/>
                  </a:cubicBezTo>
                  <a:lnTo>
                    <a:pt x="83" y="306"/>
                  </a:lnTo>
                  <a:cubicBezTo>
                    <a:pt x="65" y="280"/>
                    <a:pt x="53" y="248"/>
                    <a:pt x="53" y="213"/>
                  </a:cubicBezTo>
                  <a:cubicBezTo>
                    <a:pt x="53" y="125"/>
                    <a:pt x="125" y="53"/>
                    <a:pt x="213" y="53"/>
                  </a:cubicBezTo>
                  <a:close/>
                  <a:moveTo>
                    <a:pt x="213" y="373"/>
                  </a:moveTo>
                  <a:cubicBezTo>
                    <a:pt x="179" y="373"/>
                    <a:pt x="147" y="362"/>
                    <a:pt x="121" y="343"/>
                  </a:cubicBezTo>
                  <a:lnTo>
                    <a:pt x="343" y="121"/>
                  </a:lnTo>
                  <a:cubicBezTo>
                    <a:pt x="362" y="147"/>
                    <a:pt x="373" y="179"/>
                    <a:pt x="373" y="213"/>
                  </a:cubicBezTo>
                  <a:cubicBezTo>
                    <a:pt x="373" y="302"/>
                    <a:pt x="302" y="373"/>
                    <a:pt x="213" y="373"/>
                  </a:cubicBezTo>
                  <a:close/>
                </a:path>
              </a:pathLst>
            </a:custGeom>
            <a:solidFill>
              <a:schemeClr val="accent6">
                <a:alpha val="37000"/>
              </a:schemeClr>
            </a:solidFill>
            <a:ln>
              <a:noFill/>
            </a:ln>
          </p:spPr>
        </p:sp>
      </p:grpSp>
      <p:sp>
        <p:nvSpPr>
          <p:cNvPr id="2" name="文本占位符 2"/>
          <p:cNvSpPr/>
          <p:nvPr/>
        </p:nvSpPr>
        <p:spPr>
          <a:xfrm>
            <a:off x="1400810" y="97028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嵌套的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struct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包含非指针类型的同步原语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变量赋值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函数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方法传参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函数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方法的返回值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range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语句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......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基本同步原语的使用占比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790" y="1081405"/>
            <a:ext cx="7722235" cy="33401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临时对象池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可能在任何时候任意的对象都可能被移除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可以安全地并发访问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装箱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拆箱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 </a:t>
            </a:r>
            <a:r>
              <a:rPr lang="zh-CN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容易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内存泄漏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#23199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5" name="对象 4"/>
          <p:cNvGraphicFramePr/>
          <p:nvPr/>
        </p:nvGraphicFramePr>
        <p:xfrm>
          <a:off x="1757045" y="1040130"/>
          <a:ext cx="5630545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626100" imgH="4019550" progId="Paint.Picture">
                  <p:embed/>
                </p:oleObj>
              </mc:Choice>
              <mc:Fallback>
                <p:oleObj name="" r:id="rId1" imgW="5626100" imgH="40195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57045" y="1040130"/>
                        <a:ext cx="5630545" cy="4022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fmt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包错误使用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#2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7740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1615440" y="1229360"/>
          <a:ext cx="6463030" cy="2795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6457950" imgH="2794000" progId="Paint.Picture">
                  <p:embed/>
                </p:oleObj>
              </mc:Choice>
              <mc:Fallback>
                <p:oleObj name="" r:id="rId1" imgW="6457950" imgH="27940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15440" y="1229360"/>
                        <a:ext cx="6463030" cy="2795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json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包错误使用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#2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773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1521460" y="1595755"/>
          <a:ext cx="6100445" cy="2294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6096000" imgH="2292350" progId="Paint.Picture">
                  <p:embed/>
                </p:oleObj>
              </mc:Choice>
              <mc:Fallback>
                <p:oleObj name="" r:id="rId1" imgW="6096000" imgH="22923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21460" y="1595755"/>
                        <a:ext cx="6100445" cy="2294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Socket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连接池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1909445" y="1351280"/>
          <a:ext cx="5325110" cy="2783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5321300" imgH="2781300" progId="Paint.Picture">
                  <p:embed/>
                </p:oleObj>
              </mc:Choice>
              <mc:Fallback>
                <p:oleObj name="" r:id="rId1" imgW="5321300" imgH="27813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09445" y="1351280"/>
                        <a:ext cx="5325110" cy="2783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Pool       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使用链表进行重用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no-pushing_71669"/>
          <p:cNvSpPr>
            <a:spLocks noChangeAspect="1"/>
          </p:cNvSpPr>
          <p:nvPr/>
        </p:nvSpPr>
        <p:spPr bwMode="auto">
          <a:xfrm>
            <a:off x="316865" y="1132840"/>
            <a:ext cx="1083310" cy="961390"/>
          </a:xfrm>
          <a:custGeom>
            <a:avLst/>
            <a:gdLst>
              <a:gd name="connsiteX0" fmla="*/ 370783 w 608556"/>
              <a:gd name="connsiteY0" fmla="*/ 476669 h 540178"/>
              <a:gd name="connsiteX1" fmla="*/ 370975 w 608556"/>
              <a:gd name="connsiteY1" fmla="*/ 476669 h 540178"/>
              <a:gd name="connsiteX2" fmla="*/ 371264 w 608556"/>
              <a:gd name="connsiteY2" fmla="*/ 476669 h 540178"/>
              <a:gd name="connsiteX3" fmla="*/ 381281 w 608556"/>
              <a:gd name="connsiteY3" fmla="*/ 486762 h 540178"/>
              <a:gd name="connsiteX4" fmla="*/ 436758 w 608556"/>
              <a:gd name="connsiteY4" fmla="*/ 513101 h 540178"/>
              <a:gd name="connsiteX5" fmla="*/ 492140 w 608556"/>
              <a:gd name="connsiteY5" fmla="*/ 486762 h 540178"/>
              <a:gd name="connsiteX6" fmla="*/ 502253 w 608556"/>
              <a:gd name="connsiteY6" fmla="*/ 476669 h 540178"/>
              <a:gd name="connsiteX7" fmla="*/ 512366 w 608556"/>
              <a:gd name="connsiteY7" fmla="*/ 486762 h 540178"/>
              <a:gd name="connsiteX8" fmla="*/ 567747 w 608556"/>
              <a:gd name="connsiteY8" fmla="*/ 513101 h 540178"/>
              <a:gd name="connsiteX9" fmla="*/ 577860 w 608556"/>
              <a:gd name="connsiteY9" fmla="*/ 523099 h 540178"/>
              <a:gd name="connsiteX10" fmla="*/ 567747 w 608556"/>
              <a:gd name="connsiteY10" fmla="*/ 533192 h 540178"/>
              <a:gd name="connsiteX11" fmla="*/ 502253 w 608556"/>
              <a:gd name="connsiteY11" fmla="*/ 510218 h 540178"/>
              <a:gd name="connsiteX12" fmla="*/ 436758 w 608556"/>
              <a:gd name="connsiteY12" fmla="*/ 533192 h 540178"/>
              <a:gd name="connsiteX13" fmla="*/ 370975 w 608556"/>
              <a:gd name="connsiteY13" fmla="*/ 509929 h 540178"/>
              <a:gd name="connsiteX14" fmla="*/ 305192 w 608556"/>
              <a:gd name="connsiteY14" fmla="*/ 533192 h 540178"/>
              <a:gd name="connsiteX15" fmla="*/ 295175 w 608556"/>
              <a:gd name="connsiteY15" fmla="*/ 523099 h 540178"/>
              <a:gd name="connsiteX16" fmla="*/ 305192 w 608556"/>
              <a:gd name="connsiteY16" fmla="*/ 513101 h 540178"/>
              <a:gd name="connsiteX17" fmla="*/ 360669 w 608556"/>
              <a:gd name="connsiteY17" fmla="*/ 486762 h 540178"/>
              <a:gd name="connsiteX18" fmla="*/ 370783 w 608556"/>
              <a:gd name="connsiteY18" fmla="*/ 476669 h 540178"/>
              <a:gd name="connsiteX19" fmla="*/ 13482 w 608556"/>
              <a:gd name="connsiteY19" fmla="*/ 366305 h 540178"/>
              <a:gd name="connsiteX20" fmla="*/ 243447 w 608556"/>
              <a:gd name="connsiteY20" fmla="*/ 366305 h 540178"/>
              <a:gd name="connsiteX21" fmla="*/ 256929 w 608556"/>
              <a:gd name="connsiteY21" fmla="*/ 379769 h 540178"/>
              <a:gd name="connsiteX22" fmla="*/ 256929 w 608556"/>
              <a:gd name="connsiteY22" fmla="*/ 526714 h 540178"/>
              <a:gd name="connsiteX23" fmla="*/ 243447 w 608556"/>
              <a:gd name="connsiteY23" fmla="*/ 540178 h 540178"/>
              <a:gd name="connsiteX24" fmla="*/ 229965 w 608556"/>
              <a:gd name="connsiteY24" fmla="*/ 526714 h 540178"/>
              <a:gd name="connsiteX25" fmla="*/ 229965 w 608556"/>
              <a:gd name="connsiteY25" fmla="*/ 393328 h 540178"/>
              <a:gd name="connsiteX26" fmla="*/ 13482 w 608556"/>
              <a:gd name="connsiteY26" fmla="*/ 393328 h 540178"/>
              <a:gd name="connsiteX27" fmla="*/ 0 w 608556"/>
              <a:gd name="connsiteY27" fmla="*/ 379769 h 540178"/>
              <a:gd name="connsiteX28" fmla="*/ 13482 w 608556"/>
              <a:gd name="connsiteY28" fmla="*/ 366305 h 540178"/>
              <a:gd name="connsiteX29" fmla="*/ 188266 w 608556"/>
              <a:gd name="connsiteY29" fmla="*/ 236817 h 540178"/>
              <a:gd name="connsiteX30" fmla="*/ 257142 w 608556"/>
              <a:gd name="connsiteY30" fmla="*/ 236817 h 540178"/>
              <a:gd name="connsiteX31" fmla="*/ 267160 w 608556"/>
              <a:gd name="connsiteY31" fmla="*/ 246885 h 540178"/>
              <a:gd name="connsiteX32" fmla="*/ 257142 w 608556"/>
              <a:gd name="connsiteY32" fmla="*/ 256858 h 540178"/>
              <a:gd name="connsiteX33" fmla="*/ 188266 w 608556"/>
              <a:gd name="connsiteY33" fmla="*/ 256858 h 540178"/>
              <a:gd name="connsiteX34" fmla="*/ 178248 w 608556"/>
              <a:gd name="connsiteY34" fmla="*/ 246885 h 540178"/>
              <a:gd name="connsiteX35" fmla="*/ 188266 w 608556"/>
              <a:gd name="connsiteY35" fmla="*/ 236817 h 540178"/>
              <a:gd name="connsiteX36" fmla="*/ 213975 w 608556"/>
              <a:gd name="connsiteY36" fmla="*/ 191797 h 540178"/>
              <a:gd name="connsiteX37" fmla="*/ 282734 w 608556"/>
              <a:gd name="connsiteY37" fmla="*/ 191797 h 540178"/>
              <a:gd name="connsiteX38" fmla="*/ 292846 w 608556"/>
              <a:gd name="connsiteY38" fmla="*/ 201804 h 540178"/>
              <a:gd name="connsiteX39" fmla="*/ 282734 w 608556"/>
              <a:gd name="connsiteY39" fmla="*/ 211908 h 540178"/>
              <a:gd name="connsiteX40" fmla="*/ 213975 w 608556"/>
              <a:gd name="connsiteY40" fmla="*/ 211908 h 540178"/>
              <a:gd name="connsiteX41" fmla="*/ 203863 w 608556"/>
              <a:gd name="connsiteY41" fmla="*/ 201804 h 540178"/>
              <a:gd name="connsiteX42" fmla="*/ 213975 w 608556"/>
              <a:gd name="connsiteY42" fmla="*/ 191797 h 540178"/>
              <a:gd name="connsiteX43" fmla="*/ 360686 w 608556"/>
              <a:gd name="connsiteY43" fmla="*/ 180079 h 540178"/>
              <a:gd name="connsiteX44" fmla="*/ 370512 w 608556"/>
              <a:gd name="connsiteY44" fmla="*/ 184118 h 540178"/>
              <a:gd name="connsiteX45" fmla="*/ 426477 w 608556"/>
              <a:gd name="connsiteY45" fmla="*/ 214793 h 540178"/>
              <a:gd name="connsiteX46" fmla="*/ 460961 w 608556"/>
              <a:gd name="connsiteY46" fmla="*/ 214793 h 540178"/>
              <a:gd name="connsiteX47" fmla="*/ 481286 w 608556"/>
              <a:gd name="connsiteY47" fmla="*/ 234987 h 540178"/>
              <a:gd name="connsiteX48" fmla="*/ 460961 w 608556"/>
              <a:gd name="connsiteY48" fmla="*/ 255277 h 540178"/>
              <a:gd name="connsiteX49" fmla="*/ 421275 w 608556"/>
              <a:gd name="connsiteY49" fmla="*/ 255277 h 540178"/>
              <a:gd name="connsiteX50" fmla="*/ 411546 w 608556"/>
              <a:gd name="connsiteY50" fmla="*/ 252777 h 540178"/>
              <a:gd name="connsiteX51" fmla="*/ 377832 w 608556"/>
              <a:gd name="connsiteY51" fmla="*/ 234314 h 540178"/>
              <a:gd name="connsiteX52" fmla="*/ 360494 w 608556"/>
              <a:gd name="connsiteY52" fmla="*/ 284318 h 540178"/>
              <a:gd name="connsiteX53" fmla="*/ 420986 w 608556"/>
              <a:gd name="connsiteY53" fmla="*/ 289703 h 540178"/>
              <a:gd name="connsiteX54" fmla="*/ 436302 w 608556"/>
              <a:gd name="connsiteY54" fmla="*/ 299031 h 540178"/>
              <a:gd name="connsiteX55" fmla="*/ 478107 w 608556"/>
              <a:gd name="connsiteY55" fmla="*/ 364902 h 540178"/>
              <a:gd name="connsiteX56" fmla="*/ 471846 w 608556"/>
              <a:gd name="connsiteY56" fmla="*/ 392788 h 540178"/>
              <a:gd name="connsiteX57" fmla="*/ 461057 w 608556"/>
              <a:gd name="connsiteY57" fmla="*/ 395962 h 540178"/>
              <a:gd name="connsiteX58" fmla="*/ 443912 w 608556"/>
              <a:gd name="connsiteY58" fmla="*/ 386538 h 540178"/>
              <a:gd name="connsiteX59" fmla="*/ 407404 w 608556"/>
              <a:gd name="connsiteY59" fmla="*/ 329129 h 540178"/>
              <a:gd name="connsiteX60" fmla="*/ 365984 w 608556"/>
              <a:gd name="connsiteY60" fmla="*/ 325475 h 540178"/>
              <a:gd name="connsiteX61" fmla="*/ 387272 w 608556"/>
              <a:gd name="connsiteY61" fmla="*/ 344323 h 540178"/>
              <a:gd name="connsiteX62" fmla="*/ 394015 w 608556"/>
              <a:gd name="connsiteY62" fmla="*/ 359420 h 540178"/>
              <a:gd name="connsiteX63" fmla="*/ 394015 w 608556"/>
              <a:gd name="connsiteY63" fmla="*/ 415098 h 540178"/>
              <a:gd name="connsiteX64" fmla="*/ 373787 w 608556"/>
              <a:gd name="connsiteY64" fmla="*/ 435388 h 540178"/>
              <a:gd name="connsiteX65" fmla="*/ 353462 w 608556"/>
              <a:gd name="connsiteY65" fmla="*/ 415098 h 540178"/>
              <a:gd name="connsiteX66" fmla="*/ 353462 w 608556"/>
              <a:gd name="connsiteY66" fmla="*/ 368556 h 540178"/>
              <a:gd name="connsiteX67" fmla="*/ 293740 w 608556"/>
              <a:gd name="connsiteY67" fmla="*/ 313936 h 540178"/>
              <a:gd name="connsiteX68" fmla="*/ 289406 w 608556"/>
              <a:gd name="connsiteY68" fmla="*/ 283549 h 540178"/>
              <a:gd name="connsiteX69" fmla="*/ 317822 w 608556"/>
              <a:gd name="connsiteY69" fmla="*/ 201234 h 540178"/>
              <a:gd name="connsiteX70" fmla="*/ 360686 w 608556"/>
              <a:gd name="connsiteY70" fmla="*/ 180079 h 540178"/>
              <a:gd name="connsiteX71" fmla="*/ 120165 w 608556"/>
              <a:gd name="connsiteY71" fmla="*/ 100604 h 540178"/>
              <a:gd name="connsiteX72" fmla="*/ 145987 w 608556"/>
              <a:gd name="connsiteY72" fmla="*/ 102070 h 540178"/>
              <a:gd name="connsiteX73" fmla="*/ 150320 w 608556"/>
              <a:gd name="connsiteY73" fmla="*/ 104474 h 540178"/>
              <a:gd name="connsiteX74" fmla="*/ 198184 w 608556"/>
              <a:gd name="connsiteY74" fmla="*/ 136301 h 540178"/>
              <a:gd name="connsiteX75" fmla="*/ 245277 w 608556"/>
              <a:gd name="connsiteY75" fmla="*/ 128993 h 540178"/>
              <a:gd name="connsiteX76" fmla="*/ 268391 w 608556"/>
              <a:gd name="connsiteY76" fmla="*/ 145820 h 540178"/>
              <a:gd name="connsiteX77" fmla="*/ 251537 w 608556"/>
              <a:gd name="connsiteY77" fmla="*/ 168897 h 540178"/>
              <a:gd name="connsiteX78" fmla="*/ 196643 w 608556"/>
              <a:gd name="connsiteY78" fmla="*/ 177454 h 540178"/>
              <a:gd name="connsiteX79" fmla="*/ 193561 w 608556"/>
              <a:gd name="connsiteY79" fmla="*/ 177743 h 540178"/>
              <a:gd name="connsiteX80" fmla="*/ 182294 w 608556"/>
              <a:gd name="connsiteY80" fmla="*/ 174377 h 540178"/>
              <a:gd name="connsiteX81" fmla="*/ 156773 w 608556"/>
              <a:gd name="connsiteY81" fmla="*/ 157358 h 540178"/>
              <a:gd name="connsiteX82" fmla="*/ 126918 w 608556"/>
              <a:gd name="connsiteY82" fmla="*/ 219089 h 540178"/>
              <a:gd name="connsiteX83" fmla="*/ 155424 w 608556"/>
              <a:gd name="connsiteY83" fmla="*/ 249954 h 540178"/>
              <a:gd name="connsiteX84" fmla="*/ 160721 w 608556"/>
              <a:gd name="connsiteY84" fmla="*/ 264954 h 540178"/>
              <a:gd name="connsiteX85" fmla="*/ 156195 w 608556"/>
              <a:gd name="connsiteY85" fmla="*/ 332262 h 540178"/>
              <a:gd name="connsiteX86" fmla="*/ 136067 w 608556"/>
              <a:gd name="connsiteY86" fmla="*/ 351204 h 540178"/>
              <a:gd name="connsiteX87" fmla="*/ 134719 w 608556"/>
              <a:gd name="connsiteY87" fmla="*/ 351108 h 540178"/>
              <a:gd name="connsiteX88" fmla="*/ 115843 w 608556"/>
              <a:gd name="connsiteY88" fmla="*/ 329569 h 540178"/>
              <a:gd name="connsiteX89" fmla="*/ 119695 w 608556"/>
              <a:gd name="connsiteY89" fmla="*/ 270916 h 540178"/>
              <a:gd name="connsiteX90" fmla="*/ 93789 w 608556"/>
              <a:gd name="connsiteY90" fmla="*/ 242935 h 540178"/>
              <a:gd name="connsiteX91" fmla="*/ 88877 w 608556"/>
              <a:gd name="connsiteY91" fmla="*/ 257935 h 540178"/>
              <a:gd name="connsiteX92" fmla="*/ 85218 w 608556"/>
              <a:gd name="connsiteY92" fmla="*/ 264473 h 540178"/>
              <a:gd name="connsiteX93" fmla="*/ 37836 w 608556"/>
              <a:gd name="connsiteY93" fmla="*/ 321493 h 540178"/>
              <a:gd name="connsiteX94" fmla="*/ 22234 w 608556"/>
              <a:gd name="connsiteY94" fmla="*/ 328800 h 540178"/>
              <a:gd name="connsiteX95" fmla="*/ 9329 w 608556"/>
              <a:gd name="connsiteY95" fmla="*/ 324185 h 540178"/>
              <a:gd name="connsiteX96" fmla="*/ 6633 w 608556"/>
              <a:gd name="connsiteY96" fmla="*/ 295723 h 540178"/>
              <a:gd name="connsiteX97" fmla="*/ 51511 w 608556"/>
              <a:gd name="connsiteY97" fmla="*/ 241589 h 540178"/>
              <a:gd name="connsiteX98" fmla="*/ 62105 w 608556"/>
              <a:gd name="connsiteY98" fmla="*/ 209377 h 540178"/>
              <a:gd name="connsiteX99" fmla="*/ 65379 w 608556"/>
              <a:gd name="connsiteY99" fmla="*/ 191397 h 540178"/>
              <a:gd name="connsiteX100" fmla="*/ 100916 w 608556"/>
              <a:gd name="connsiteY100" fmla="*/ 117743 h 540178"/>
              <a:gd name="connsiteX101" fmla="*/ 120165 w 608556"/>
              <a:gd name="connsiteY101" fmla="*/ 100604 h 540178"/>
              <a:gd name="connsiteX102" fmla="*/ 398447 w 608556"/>
              <a:gd name="connsiteY102" fmla="*/ 83408 h 540178"/>
              <a:gd name="connsiteX103" fmla="*/ 445761 w 608556"/>
              <a:gd name="connsiteY103" fmla="*/ 130616 h 540178"/>
              <a:gd name="connsiteX104" fmla="*/ 398447 w 608556"/>
              <a:gd name="connsiteY104" fmla="*/ 177824 h 540178"/>
              <a:gd name="connsiteX105" fmla="*/ 351133 w 608556"/>
              <a:gd name="connsiteY105" fmla="*/ 130616 h 540178"/>
              <a:gd name="connsiteX106" fmla="*/ 398447 w 608556"/>
              <a:gd name="connsiteY106" fmla="*/ 83408 h 540178"/>
              <a:gd name="connsiteX107" fmla="*/ 509664 w 608556"/>
              <a:gd name="connsiteY107" fmla="*/ 47603 h 540178"/>
              <a:gd name="connsiteX108" fmla="*/ 505908 w 608556"/>
              <a:gd name="connsiteY108" fmla="*/ 64144 h 540178"/>
              <a:gd name="connsiteX109" fmla="*/ 544425 w 608556"/>
              <a:gd name="connsiteY109" fmla="*/ 102611 h 540178"/>
              <a:gd name="connsiteX110" fmla="*/ 560988 w 608556"/>
              <a:gd name="connsiteY110" fmla="*/ 98861 h 540178"/>
              <a:gd name="connsiteX111" fmla="*/ 544425 w 608556"/>
              <a:gd name="connsiteY111" fmla="*/ 25677 h 540178"/>
              <a:gd name="connsiteX112" fmla="*/ 527767 w 608556"/>
              <a:gd name="connsiteY112" fmla="*/ 29427 h 540178"/>
              <a:gd name="connsiteX113" fmla="*/ 579187 w 608556"/>
              <a:gd name="connsiteY113" fmla="*/ 80685 h 540178"/>
              <a:gd name="connsiteX114" fmla="*/ 582942 w 608556"/>
              <a:gd name="connsiteY114" fmla="*/ 64144 h 540178"/>
              <a:gd name="connsiteX115" fmla="*/ 544425 w 608556"/>
              <a:gd name="connsiteY115" fmla="*/ 25677 h 540178"/>
              <a:gd name="connsiteX116" fmla="*/ 181565 w 608556"/>
              <a:gd name="connsiteY116" fmla="*/ 7127 h 540178"/>
              <a:gd name="connsiteX117" fmla="*/ 228844 w 608556"/>
              <a:gd name="connsiteY117" fmla="*/ 54371 h 540178"/>
              <a:gd name="connsiteX118" fmla="*/ 181565 w 608556"/>
              <a:gd name="connsiteY118" fmla="*/ 101615 h 540178"/>
              <a:gd name="connsiteX119" fmla="*/ 134286 w 608556"/>
              <a:gd name="connsiteY119" fmla="*/ 54371 h 540178"/>
              <a:gd name="connsiteX120" fmla="*/ 181565 w 608556"/>
              <a:gd name="connsiteY120" fmla="*/ 7127 h 540178"/>
              <a:gd name="connsiteX121" fmla="*/ 544425 w 608556"/>
              <a:gd name="connsiteY121" fmla="*/ 0 h 540178"/>
              <a:gd name="connsiteX122" fmla="*/ 608556 w 608556"/>
              <a:gd name="connsiteY122" fmla="*/ 64144 h 540178"/>
              <a:gd name="connsiteX123" fmla="*/ 544425 w 608556"/>
              <a:gd name="connsiteY123" fmla="*/ 128288 h 540178"/>
              <a:gd name="connsiteX124" fmla="*/ 480198 w 608556"/>
              <a:gd name="connsiteY124" fmla="*/ 64144 h 540178"/>
              <a:gd name="connsiteX125" fmla="*/ 544425 w 608556"/>
              <a:gd name="connsiteY125" fmla="*/ 0 h 54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608556" h="540178">
                <a:moveTo>
                  <a:pt x="370783" y="476669"/>
                </a:moveTo>
                <a:cubicBezTo>
                  <a:pt x="370783" y="476669"/>
                  <a:pt x="370879" y="476669"/>
                  <a:pt x="370975" y="476669"/>
                </a:cubicBezTo>
                <a:cubicBezTo>
                  <a:pt x="371071" y="476669"/>
                  <a:pt x="371168" y="476669"/>
                  <a:pt x="371264" y="476669"/>
                </a:cubicBezTo>
                <a:cubicBezTo>
                  <a:pt x="376850" y="476669"/>
                  <a:pt x="381281" y="481187"/>
                  <a:pt x="381281" y="486762"/>
                </a:cubicBezTo>
                <a:cubicBezTo>
                  <a:pt x="381281" y="499163"/>
                  <a:pt x="405071" y="513101"/>
                  <a:pt x="436758" y="513101"/>
                </a:cubicBezTo>
                <a:cubicBezTo>
                  <a:pt x="468446" y="513101"/>
                  <a:pt x="492140" y="499163"/>
                  <a:pt x="492140" y="486762"/>
                </a:cubicBezTo>
                <a:cubicBezTo>
                  <a:pt x="492140" y="481187"/>
                  <a:pt x="496666" y="476669"/>
                  <a:pt x="502253" y="476669"/>
                </a:cubicBezTo>
                <a:cubicBezTo>
                  <a:pt x="507839" y="476669"/>
                  <a:pt x="512366" y="481187"/>
                  <a:pt x="512366" y="486762"/>
                </a:cubicBezTo>
                <a:cubicBezTo>
                  <a:pt x="512366" y="499163"/>
                  <a:pt x="536059" y="513101"/>
                  <a:pt x="567747" y="513101"/>
                </a:cubicBezTo>
                <a:cubicBezTo>
                  <a:pt x="573333" y="513101"/>
                  <a:pt x="577860" y="517619"/>
                  <a:pt x="577860" y="523099"/>
                </a:cubicBezTo>
                <a:cubicBezTo>
                  <a:pt x="577860" y="528674"/>
                  <a:pt x="573333" y="533192"/>
                  <a:pt x="567747" y="533192"/>
                </a:cubicBezTo>
                <a:cubicBezTo>
                  <a:pt x="539430" y="533192"/>
                  <a:pt x="515255" y="524060"/>
                  <a:pt x="502253" y="510218"/>
                </a:cubicBezTo>
                <a:cubicBezTo>
                  <a:pt x="489346" y="524060"/>
                  <a:pt x="465075" y="533192"/>
                  <a:pt x="436758" y="533192"/>
                </a:cubicBezTo>
                <a:cubicBezTo>
                  <a:pt x="408249" y="533192"/>
                  <a:pt x="383881" y="523964"/>
                  <a:pt x="370975" y="509929"/>
                </a:cubicBezTo>
                <a:cubicBezTo>
                  <a:pt x="358069" y="523964"/>
                  <a:pt x="333798" y="533192"/>
                  <a:pt x="305192" y="533192"/>
                </a:cubicBezTo>
                <a:cubicBezTo>
                  <a:pt x="299702" y="533192"/>
                  <a:pt x="295175" y="528674"/>
                  <a:pt x="295175" y="523099"/>
                </a:cubicBezTo>
                <a:cubicBezTo>
                  <a:pt x="295175" y="517619"/>
                  <a:pt x="299702" y="513101"/>
                  <a:pt x="305192" y="513101"/>
                </a:cubicBezTo>
                <a:cubicBezTo>
                  <a:pt x="336976" y="513101"/>
                  <a:pt x="360669" y="499163"/>
                  <a:pt x="360669" y="486762"/>
                </a:cubicBezTo>
                <a:cubicBezTo>
                  <a:pt x="360669" y="481187"/>
                  <a:pt x="365196" y="476669"/>
                  <a:pt x="370783" y="476669"/>
                </a:cubicBezTo>
                <a:close/>
                <a:moveTo>
                  <a:pt x="13482" y="366305"/>
                </a:moveTo>
                <a:lnTo>
                  <a:pt x="243447" y="366305"/>
                </a:lnTo>
                <a:cubicBezTo>
                  <a:pt x="250862" y="366305"/>
                  <a:pt x="256929" y="372364"/>
                  <a:pt x="256929" y="379769"/>
                </a:cubicBezTo>
                <a:lnTo>
                  <a:pt x="256929" y="526714"/>
                </a:lnTo>
                <a:cubicBezTo>
                  <a:pt x="256929" y="534119"/>
                  <a:pt x="250862" y="540178"/>
                  <a:pt x="243447" y="540178"/>
                </a:cubicBezTo>
                <a:cubicBezTo>
                  <a:pt x="235936" y="540178"/>
                  <a:pt x="229965" y="534119"/>
                  <a:pt x="229965" y="526714"/>
                </a:cubicBezTo>
                <a:lnTo>
                  <a:pt x="229965" y="393328"/>
                </a:lnTo>
                <a:lnTo>
                  <a:pt x="13482" y="393328"/>
                </a:lnTo>
                <a:cubicBezTo>
                  <a:pt x="6067" y="393328"/>
                  <a:pt x="0" y="387270"/>
                  <a:pt x="0" y="379769"/>
                </a:cubicBezTo>
                <a:cubicBezTo>
                  <a:pt x="0" y="372364"/>
                  <a:pt x="6067" y="366305"/>
                  <a:pt x="13482" y="366305"/>
                </a:cubicBezTo>
                <a:close/>
                <a:moveTo>
                  <a:pt x="188266" y="236817"/>
                </a:moveTo>
                <a:lnTo>
                  <a:pt x="257142" y="236817"/>
                </a:lnTo>
                <a:cubicBezTo>
                  <a:pt x="262729" y="236817"/>
                  <a:pt x="267160" y="241324"/>
                  <a:pt x="267160" y="246885"/>
                </a:cubicBezTo>
                <a:cubicBezTo>
                  <a:pt x="267160" y="252351"/>
                  <a:pt x="262729" y="256858"/>
                  <a:pt x="257142" y="256858"/>
                </a:cubicBezTo>
                <a:lnTo>
                  <a:pt x="188266" y="256858"/>
                </a:lnTo>
                <a:cubicBezTo>
                  <a:pt x="182776" y="256858"/>
                  <a:pt x="178248" y="252351"/>
                  <a:pt x="178248" y="246885"/>
                </a:cubicBezTo>
                <a:cubicBezTo>
                  <a:pt x="178248" y="241324"/>
                  <a:pt x="182776" y="236817"/>
                  <a:pt x="188266" y="236817"/>
                </a:cubicBezTo>
                <a:close/>
                <a:moveTo>
                  <a:pt x="213975" y="191797"/>
                </a:moveTo>
                <a:lnTo>
                  <a:pt x="282734" y="191797"/>
                </a:lnTo>
                <a:cubicBezTo>
                  <a:pt x="288320" y="191797"/>
                  <a:pt x="292846" y="196320"/>
                  <a:pt x="292846" y="201804"/>
                </a:cubicBezTo>
                <a:cubicBezTo>
                  <a:pt x="292846" y="207385"/>
                  <a:pt x="288320" y="211908"/>
                  <a:pt x="282734" y="211908"/>
                </a:cubicBezTo>
                <a:lnTo>
                  <a:pt x="213975" y="211908"/>
                </a:lnTo>
                <a:cubicBezTo>
                  <a:pt x="208389" y="211908"/>
                  <a:pt x="203863" y="207385"/>
                  <a:pt x="203863" y="201804"/>
                </a:cubicBezTo>
                <a:cubicBezTo>
                  <a:pt x="203863" y="196320"/>
                  <a:pt x="208389" y="191797"/>
                  <a:pt x="213975" y="191797"/>
                </a:cubicBezTo>
                <a:close/>
                <a:moveTo>
                  <a:pt x="360686" y="180079"/>
                </a:moveTo>
                <a:cubicBezTo>
                  <a:pt x="363384" y="180848"/>
                  <a:pt x="368681" y="183156"/>
                  <a:pt x="370512" y="184118"/>
                </a:cubicBezTo>
                <a:lnTo>
                  <a:pt x="426477" y="214793"/>
                </a:lnTo>
                <a:lnTo>
                  <a:pt x="460961" y="214793"/>
                </a:lnTo>
                <a:cubicBezTo>
                  <a:pt x="472231" y="214793"/>
                  <a:pt x="481286" y="223832"/>
                  <a:pt x="481286" y="234987"/>
                </a:cubicBezTo>
                <a:cubicBezTo>
                  <a:pt x="481286" y="246238"/>
                  <a:pt x="472231" y="255277"/>
                  <a:pt x="460961" y="255277"/>
                </a:cubicBezTo>
                <a:lnTo>
                  <a:pt x="421275" y="255277"/>
                </a:lnTo>
                <a:cubicBezTo>
                  <a:pt x="417904" y="255277"/>
                  <a:pt x="414532" y="254412"/>
                  <a:pt x="411546" y="252777"/>
                </a:cubicBezTo>
                <a:lnTo>
                  <a:pt x="377832" y="234314"/>
                </a:lnTo>
                <a:lnTo>
                  <a:pt x="360494" y="284318"/>
                </a:lnTo>
                <a:lnTo>
                  <a:pt x="420986" y="289703"/>
                </a:lnTo>
                <a:cubicBezTo>
                  <a:pt x="427247" y="290280"/>
                  <a:pt x="432930" y="293742"/>
                  <a:pt x="436302" y="299031"/>
                </a:cubicBezTo>
                <a:lnTo>
                  <a:pt x="478107" y="364902"/>
                </a:lnTo>
                <a:cubicBezTo>
                  <a:pt x="484079" y="374325"/>
                  <a:pt x="481286" y="386826"/>
                  <a:pt x="471846" y="392788"/>
                </a:cubicBezTo>
                <a:cubicBezTo>
                  <a:pt x="468474" y="394904"/>
                  <a:pt x="464718" y="395962"/>
                  <a:pt x="461057" y="395962"/>
                </a:cubicBezTo>
                <a:cubicBezTo>
                  <a:pt x="454315" y="395962"/>
                  <a:pt x="447765" y="392596"/>
                  <a:pt x="443912" y="386538"/>
                </a:cubicBezTo>
                <a:lnTo>
                  <a:pt x="407404" y="329129"/>
                </a:lnTo>
                <a:lnTo>
                  <a:pt x="365984" y="325475"/>
                </a:lnTo>
                <a:lnTo>
                  <a:pt x="387272" y="344323"/>
                </a:lnTo>
                <a:cubicBezTo>
                  <a:pt x="391607" y="348169"/>
                  <a:pt x="394015" y="353651"/>
                  <a:pt x="394015" y="359420"/>
                </a:cubicBezTo>
                <a:lnTo>
                  <a:pt x="394015" y="415098"/>
                </a:lnTo>
                <a:cubicBezTo>
                  <a:pt x="394015" y="426349"/>
                  <a:pt x="384960" y="435388"/>
                  <a:pt x="373787" y="435388"/>
                </a:cubicBezTo>
                <a:cubicBezTo>
                  <a:pt x="362613" y="435388"/>
                  <a:pt x="353462" y="426349"/>
                  <a:pt x="353462" y="415098"/>
                </a:cubicBezTo>
                <a:lnTo>
                  <a:pt x="353462" y="368556"/>
                </a:lnTo>
                <a:cubicBezTo>
                  <a:pt x="353462" y="368556"/>
                  <a:pt x="302121" y="327014"/>
                  <a:pt x="293740" y="313936"/>
                </a:cubicBezTo>
                <a:cubicBezTo>
                  <a:pt x="287672" y="305377"/>
                  <a:pt x="285649" y="294127"/>
                  <a:pt x="289406" y="283549"/>
                </a:cubicBezTo>
                <a:lnTo>
                  <a:pt x="317822" y="201234"/>
                </a:lnTo>
                <a:cubicBezTo>
                  <a:pt x="323890" y="183637"/>
                  <a:pt x="342770" y="174790"/>
                  <a:pt x="360686" y="180079"/>
                </a:cubicBezTo>
                <a:close/>
                <a:moveTo>
                  <a:pt x="120165" y="100604"/>
                </a:moveTo>
                <a:cubicBezTo>
                  <a:pt x="128315" y="97767"/>
                  <a:pt x="137560" y="98032"/>
                  <a:pt x="145987" y="102070"/>
                </a:cubicBezTo>
                <a:cubicBezTo>
                  <a:pt x="147624" y="102839"/>
                  <a:pt x="149646" y="103993"/>
                  <a:pt x="150320" y="104474"/>
                </a:cubicBezTo>
                <a:lnTo>
                  <a:pt x="198184" y="136301"/>
                </a:lnTo>
                <a:lnTo>
                  <a:pt x="245277" y="128993"/>
                </a:lnTo>
                <a:cubicBezTo>
                  <a:pt x="256256" y="127262"/>
                  <a:pt x="266657" y="134762"/>
                  <a:pt x="268391" y="145820"/>
                </a:cubicBezTo>
                <a:cubicBezTo>
                  <a:pt x="270124" y="156877"/>
                  <a:pt x="262516" y="167262"/>
                  <a:pt x="251537" y="168897"/>
                </a:cubicBezTo>
                <a:lnTo>
                  <a:pt x="196643" y="177454"/>
                </a:lnTo>
                <a:cubicBezTo>
                  <a:pt x="195584" y="177647"/>
                  <a:pt x="194621" y="177743"/>
                  <a:pt x="193561" y="177743"/>
                </a:cubicBezTo>
                <a:cubicBezTo>
                  <a:pt x="189517" y="177743"/>
                  <a:pt x="185664" y="176589"/>
                  <a:pt x="182294" y="174377"/>
                </a:cubicBezTo>
                <a:lnTo>
                  <a:pt x="156773" y="157358"/>
                </a:lnTo>
                <a:lnTo>
                  <a:pt x="126918" y="219089"/>
                </a:lnTo>
                <a:lnTo>
                  <a:pt x="155424" y="249954"/>
                </a:lnTo>
                <a:cubicBezTo>
                  <a:pt x="159180" y="253993"/>
                  <a:pt x="161106" y="259473"/>
                  <a:pt x="160721" y="264954"/>
                </a:cubicBezTo>
                <a:lnTo>
                  <a:pt x="156195" y="332262"/>
                </a:lnTo>
                <a:cubicBezTo>
                  <a:pt x="155521" y="342935"/>
                  <a:pt x="146661" y="351204"/>
                  <a:pt x="136067" y="351204"/>
                </a:cubicBezTo>
                <a:cubicBezTo>
                  <a:pt x="135586" y="351204"/>
                  <a:pt x="135104" y="351204"/>
                  <a:pt x="134719" y="351108"/>
                </a:cubicBezTo>
                <a:cubicBezTo>
                  <a:pt x="123547" y="350339"/>
                  <a:pt x="115073" y="340723"/>
                  <a:pt x="115843" y="329569"/>
                </a:cubicBezTo>
                <a:lnTo>
                  <a:pt x="119695" y="270916"/>
                </a:lnTo>
                <a:lnTo>
                  <a:pt x="93789" y="242935"/>
                </a:lnTo>
                <a:lnTo>
                  <a:pt x="88877" y="257935"/>
                </a:lnTo>
                <a:cubicBezTo>
                  <a:pt x="88107" y="260339"/>
                  <a:pt x="86855" y="262550"/>
                  <a:pt x="85218" y="264473"/>
                </a:cubicBezTo>
                <a:lnTo>
                  <a:pt x="37836" y="321493"/>
                </a:lnTo>
                <a:cubicBezTo>
                  <a:pt x="33791" y="326300"/>
                  <a:pt x="28013" y="328800"/>
                  <a:pt x="22234" y="328800"/>
                </a:cubicBezTo>
                <a:cubicBezTo>
                  <a:pt x="17708" y="328800"/>
                  <a:pt x="13085" y="327262"/>
                  <a:pt x="9329" y="324185"/>
                </a:cubicBezTo>
                <a:cubicBezTo>
                  <a:pt x="662" y="317069"/>
                  <a:pt x="-494" y="304281"/>
                  <a:pt x="6633" y="295723"/>
                </a:cubicBezTo>
                <a:lnTo>
                  <a:pt x="51511" y="241589"/>
                </a:lnTo>
                <a:lnTo>
                  <a:pt x="62105" y="209377"/>
                </a:lnTo>
                <a:cubicBezTo>
                  <a:pt x="61527" y="203416"/>
                  <a:pt x="62490" y="197166"/>
                  <a:pt x="65379" y="191397"/>
                </a:cubicBezTo>
                <a:lnTo>
                  <a:pt x="100916" y="117743"/>
                </a:lnTo>
                <a:cubicBezTo>
                  <a:pt x="104961" y="109378"/>
                  <a:pt x="112015" y="103440"/>
                  <a:pt x="120165" y="100604"/>
                </a:cubicBezTo>
                <a:close/>
                <a:moveTo>
                  <a:pt x="398447" y="83408"/>
                </a:moveTo>
                <a:cubicBezTo>
                  <a:pt x="424578" y="83408"/>
                  <a:pt x="445761" y="104544"/>
                  <a:pt x="445761" y="130616"/>
                </a:cubicBezTo>
                <a:cubicBezTo>
                  <a:pt x="445761" y="156688"/>
                  <a:pt x="424578" y="177824"/>
                  <a:pt x="398447" y="177824"/>
                </a:cubicBezTo>
                <a:cubicBezTo>
                  <a:pt x="372316" y="177824"/>
                  <a:pt x="351133" y="156688"/>
                  <a:pt x="351133" y="130616"/>
                </a:cubicBezTo>
                <a:cubicBezTo>
                  <a:pt x="351133" y="104544"/>
                  <a:pt x="372316" y="83408"/>
                  <a:pt x="398447" y="83408"/>
                </a:cubicBezTo>
                <a:close/>
                <a:moveTo>
                  <a:pt x="509664" y="47603"/>
                </a:moveTo>
                <a:cubicBezTo>
                  <a:pt x="507256" y="52604"/>
                  <a:pt x="505908" y="58182"/>
                  <a:pt x="505908" y="64144"/>
                </a:cubicBezTo>
                <a:cubicBezTo>
                  <a:pt x="505908" y="85301"/>
                  <a:pt x="523145" y="102611"/>
                  <a:pt x="544425" y="102611"/>
                </a:cubicBezTo>
                <a:cubicBezTo>
                  <a:pt x="550299" y="102611"/>
                  <a:pt x="555980" y="101265"/>
                  <a:pt x="560988" y="98861"/>
                </a:cubicBezTo>
                <a:close/>
                <a:moveTo>
                  <a:pt x="544425" y="25677"/>
                </a:moveTo>
                <a:cubicBezTo>
                  <a:pt x="538455" y="25677"/>
                  <a:pt x="532774" y="27023"/>
                  <a:pt x="527767" y="29427"/>
                </a:cubicBezTo>
                <a:lnTo>
                  <a:pt x="579187" y="80685"/>
                </a:lnTo>
                <a:cubicBezTo>
                  <a:pt x="581594" y="75684"/>
                  <a:pt x="582942" y="70106"/>
                  <a:pt x="582942" y="64144"/>
                </a:cubicBezTo>
                <a:cubicBezTo>
                  <a:pt x="582942" y="42891"/>
                  <a:pt x="565610" y="25677"/>
                  <a:pt x="544425" y="25677"/>
                </a:cubicBezTo>
                <a:close/>
                <a:moveTo>
                  <a:pt x="181565" y="7127"/>
                </a:moveTo>
                <a:cubicBezTo>
                  <a:pt x="207676" y="7127"/>
                  <a:pt x="228844" y="28279"/>
                  <a:pt x="228844" y="54371"/>
                </a:cubicBezTo>
                <a:cubicBezTo>
                  <a:pt x="228844" y="80463"/>
                  <a:pt x="207676" y="101615"/>
                  <a:pt x="181565" y="101615"/>
                </a:cubicBezTo>
                <a:cubicBezTo>
                  <a:pt x="155454" y="101615"/>
                  <a:pt x="134286" y="80463"/>
                  <a:pt x="134286" y="54371"/>
                </a:cubicBezTo>
                <a:cubicBezTo>
                  <a:pt x="134286" y="28279"/>
                  <a:pt x="155454" y="7127"/>
                  <a:pt x="181565" y="7127"/>
                </a:cubicBezTo>
                <a:close/>
                <a:moveTo>
                  <a:pt x="544425" y="0"/>
                </a:moveTo>
                <a:cubicBezTo>
                  <a:pt x="579765" y="0"/>
                  <a:pt x="608556" y="28754"/>
                  <a:pt x="608556" y="64144"/>
                </a:cubicBezTo>
                <a:cubicBezTo>
                  <a:pt x="608556" y="99438"/>
                  <a:pt x="579765" y="128288"/>
                  <a:pt x="544425" y="128288"/>
                </a:cubicBezTo>
                <a:cubicBezTo>
                  <a:pt x="508990" y="128288"/>
                  <a:pt x="480198" y="99438"/>
                  <a:pt x="480198" y="64144"/>
                </a:cubicBezTo>
                <a:cubicBezTo>
                  <a:pt x="480198" y="28754"/>
                  <a:pt x="508990" y="0"/>
                  <a:pt x="54442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1861185" y="1101725"/>
          <a:ext cx="5420995" cy="364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416550" imgH="3644900" progId="Paint.Picture">
                  <p:embed/>
                </p:oleObj>
              </mc:Choice>
              <mc:Fallback>
                <p:oleObj name="" r:id="rId1" imgW="5416550" imgH="36449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61185" y="1101725"/>
                        <a:ext cx="5420995" cy="364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sync.Map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map_121410"/>
          <p:cNvSpPr>
            <a:spLocks noChangeAspect="1"/>
          </p:cNvSpPr>
          <p:nvPr/>
        </p:nvSpPr>
        <p:spPr bwMode="auto">
          <a:xfrm>
            <a:off x="395605" y="1234440"/>
            <a:ext cx="807085" cy="806450"/>
          </a:xfrm>
          <a:custGeom>
            <a:avLst/>
            <a:gdLst>
              <a:gd name="connsiteX0" fmla="*/ 431296 w 606933"/>
              <a:gd name="connsiteY0" fmla="*/ 399118 h 606087"/>
              <a:gd name="connsiteX1" fmla="*/ 606933 w 606933"/>
              <a:gd name="connsiteY1" fmla="*/ 450660 h 606087"/>
              <a:gd name="connsiteX2" fmla="*/ 606933 w 606933"/>
              <a:gd name="connsiteY2" fmla="*/ 606087 h 606087"/>
              <a:gd name="connsiteX3" fmla="*/ 431296 w 606933"/>
              <a:gd name="connsiteY3" fmla="*/ 554445 h 606087"/>
              <a:gd name="connsiteX4" fmla="*/ 391285 w 606933"/>
              <a:gd name="connsiteY4" fmla="*/ 398413 h 606087"/>
              <a:gd name="connsiteX5" fmla="*/ 391285 w 606933"/>
              <a:gd name="connsiteY5" fmla="*/ 553914 h 606087"/>
              <a:gd name="connsiteX6" fmla="*/ 215718 w 606933"/>
              <a:gd name="connsiteY6" fmla="*/ 600654 h 606087"/>
              <a:gd name="connsiteX7" fmla="*/ 215718 w 606933"/>
              <a:gd name="connsiteY7" fmla="*/ 445153 h 606087"/>
              <a:gd name="connsiteX8" fmla="*/ 0 w 606933"/>
              <a:gd name="connsiteY8" fmla="*/ 393191 h 606087"/>
              <a:gd name="connsiteX9" fmla="*/ 175708 w 606933"/>
              <a:gd name="connsiteY9" fmla="*/ 444733 h 606087"/>
              <a:gd name="connsiteX10" fmla="*/ 175708 w 606933"/>
              <a:gd name="connsiteY10" fmla="*/ 600160 h 606087"/>
              <a:gd name="connsiteX11" fmla="*/ 0 w 606933"/>
              <a:gd name="connsiteY11" fmla="*/ 548618 h 606087"/>
              <a:gd name="connsiteX12" fmla="*/ 431296 w 606933"/>
              <a:gd name="connsiteY12" fmla="*/ 202876 h 606087"/>
              <a:gd name="connsiteX13" fmla="*/ 606933 w 606933"/>
              <a:gd name="connsiteY13" fmla="*/ 254432 h 606087"/>
              <a:gd name="connsiteX14" fmla="*/ 606933 w 606933"/>
              <a:gd name="connsiteY14" fmla="*/ 408998 h 606087"/>
              <a:gd name="connsiteX15" fmla="*/ 431296 w 606933"/>
              <a:gd name="connsiteY15" fmla="*/ 357443 h 606087"/>
              <a:gd name="connsiteX16" fmla="*/ 391285 w 606933"/>
              <a:gd name="connsiteY16" fmla="*/ 202170 h 606087"/>
              <a:gd name="connsiteX17" fmla="*/ 391285 w 606933"/>
              <a:gd name="connsiteY17" fmla="*/ 357021 h 606087"/>
              <a:gd name="connsiteX18" fmla="*/ 215718 w 606933"/>
              <a:gd name="connsiteY18" fmla="*/ 403776 h 606087"/>
              <a:gd name="connsiteX19" fmla="*/ 215718 w 606933"/>
              <a:gd name="connsiteY19" fmla="*/ 249025 h 606087"/>
              <a:gd name="connsiteX20" fmla="*/ 0 w 606933"/>
              <a:gd name="connsiteY20" fmla="*/ 197019 h 606087"/>
              <a:gd name="connsiteX21" fmla="*/ 175708 w 606933"/>
              <a:gd name="connsiteY21" fmla="*/ 248667 h 606087"/>
              <a:gd name="connsiteX22" fmla="*/ 175708 w 606933"/>
              <a:gd name="connsiteY22" fmla="*/ 403211 h 606087"/>
              <a:gd name="connsiteX23" fmla="*/ 0 w 606933"/>
              <a:gd name="connsiteY23" fmla="*/ 351563 h 606087"/>
              <a:gd name="connsiteX24" fmla="*/ 431296 w 606933"/>
              <a:gd name="connsiteY24" fmla="*/ 5928 h 606087"/>
              <a:gd name="connsiteX25" fmla="*/ 606933 w 606933"/>
              <a:gd name="connsiteY25" fmla="*/ 57460 h 606087"/>
              <a:gd name="connsiteX26" fmla="*/ 606933 w 606933"/>
              <a:gd name="connsiteY26" fmla="*/ 212755 h 606087"/>
              <a:gd name="connsiteX27" fmla="*/ 431296 w 606933"/>
              <a:gd name="connsiteY27" fmla="*/ 161223 h 606087"/>
              <a:gd name="connsiteX28" fmla="*/ 391285 w 606933"/>
              <a:gd name="connsiteY28" fmla="*/ 5292 h 606087"/>
              <a:gd name="connsiteX29" fmla="*/ 391285 w 606933"/>
              <a:gd name="connsiteY29" fmla="*/ 160825 h 606087"/>
              <a:gd name="connsiteX30" fmla="*/ 215718 w 606933"/>
              <a:gd name="connsiteY30" fmla="*/ 207674 h 606087"/>
              <a:gd name="connsiteX31" fmla="*/ 215718 w 606933"/>
              <a:gd name="connsiteY31" fmla="*/ 52142 h 606087"/>
              <a:gd name="connsiteX32" fmla="*/ 0 w 606933"/>
              <a:gd name="connsiteY32" fmla="*/ 0 h 606087"/>
              <a:gd name="connsiteX33" fmla="*/ 175708 w 606933"/>
              <a:gd name="connsiteY33" fmla="*/ 51543 h 606087"/>
              <a:gd name="connsiteX34" fmla="*/ 175708 w 606933"/>
              <a:gd name="connsiteY34" fmla="*/ 206969 h 606087"/>
              <a:gd name="connsiteX35" fmla="*/ 0 w 606933"/>
              <a:gd name="connsiteY35" fmla="*/ 155327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933" h="606087">
                <a:moveTo>
                  <a:pt x="431296" y="399118"/>
                </a:moveTo>
                <a:lnTo>
                  <a:pt x="606933" y="450660"/>
                </a:lnTo>
                <a:lnTo>
                  <a:pt x="606933" y="606087"/>
                </a:lnTo>
                <a:lnTo>
                  <a:pt x="431296" y="554445"/>
                </a:lnTo>
                <a:close/>
                <a:moveTo>
                  <a:pt x="391285" y="398413"/>
                </a:moveTo>
                <a:lnTo>
                  <a:pt x="391285" y="553914"/>
                </a:lnTo>
                <a:lnTo>
                  <a:pt x="215718" y="600654"/>
                </a:lnTo>
                <a:lnTo>
                  <a:pt x="215718" y="445153"/>
                </a:lnTo>
                <a:close/>
                <a:moveTo>
                  <a:pt x="0" y="393191"/>
                </a:moveTo>
                <a:lnTo>
                  <a:pt x="175708" y="444733"/>
                </a:lnTo>
                <a:lnTo>
                  <a:pt x="175708" y="600160"/>
                </a:lnTo>
                <a:lnTo>
                  <a:pt x="0" y="548618"/>
                </a:lnTo>
                <a:close/>
                <a:moveTo>
                  <a:pt x="431296" y="202876"/>
                </a:moveTo>
                <a:lnTo>
                  <a:pt x="606933" y="254432"/>
                </a:lnTo>
                <a:lnTo>
                  <a:pt x="606933" y="408998"/>
                </a:lnTo>
                <a:lnTo>
                  <a:pt x="431296" y="357443"/>
                </a:lnTo>
                <a:close/>
                <a:moveTo>
                  <a:pt x="391285" y="202170"/>
                </a:moveTo>
                <a:lnTo>
                  <a:pt x="391285" y="357021"/>
                </a:lnTo>
                <a:lnTo>
                  <a:pt x="215718" y="403776"/>
                </a:lnTo>
                <a:lnTo>
                  <a:pt x="215718" y="249025"/>
                </a:lnTo>
                <a:close/>
                <a:moveTo>
                  <a:pt x="0" y="197019"/>
                </a:moveTo>
                <a:lnTo>
                  <a:pt x="175708" y="248667"/>
                </a:lnTo>
                <a:lnTo>
                  <a:pt x="175708" y="403211"/>
                </a:lnTo>
                <a:lnTo>
                  <a:pt x="0" y="351563"/>
                </a:lnTo>
                <a:close/>
                <a:moveTo>
                  <a:pt x="431296" y="5928"/>
                </a:moveTo>
                <a:lnTo>
                  <a:pt x="606933" y="57460"/>
                </a:lnTo>
                <a:lnTo>
                  <a:pt x="606933" y="212755"/>
                </a:lnTo>
                <a:lnTo>
                  <a:pt x="431296" y="161223"/>
                </a:lnTo>
                <a:close/>
                <a:moveTo>
                  <a:pt x="391285" y="5292"/>
                </a:moveTo>
                <a:lnTo>
                  <a:pt x="391285" y="160825"/>
                </a:lnTo>
                <a:lnTo>
                  <a:pt x="215718" y="207674"/>
                </a:lnTo>
                <a:lnTo>
                  <a:pt x="215718" y="52142"/>
                </a:lnTo>
                <a:close/>
                <a:moveTo>
                  <a:pt x="0" y="0"/>
                </a:moveTo>
                <a:lnTo>
                  <a:pt x="175708" y="51543"/>
                </a:lnTo>
                <a:lnTo>
                  <a:pt x="175708" y="206969"/>
                </a:lnTo>
                <a:lnTo>
                  <a:pt x="0" y="1553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4" name="对象 3"/>
          <p:cNvGraphicFramePr/>
          <p:nvPr/>
        </p:nvGraphicFramePr>
        <p:xfrm>
          <a:off x="2262505" y="1299210"/>
          <a:ext cx="4619625" cy="1772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616450" imgH="1771650" progId="Paint.Picture">
                  <p:embed/>
                </p:oleObj>
              </mc:Choice>
              <mc:Fallback>
                <p:oleObj name="" r:id="rId1" imgW="4616450" imgH="17716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62505" y="1299210"/>
                        <a:ext cx="4619625" cy="1772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sync.Map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map_121410"/>
          <p:cNvSpPr>
            <a:spLocks noChangeAspect="1"/>
          </p:cNvSpPr>
          <p:nvPr/>
        </p:nvSpPr>
        <p:spPr bwMode="auto">
          <a:xfrm>
            <a:off x="395605" y="1234440"/>
            <a:ext cx="807085" cy="806450"/>
          </a:xfrm>
          <a:custGeom>
            <a:avLst/>
            <a:gdLst>
              <a:gd name="connsiteX0" fmla="*/ 431296 w 606933"/>
              <a:gd name="connsiteY0" fmla="*/ 399118 h 606087"/>
              <a:gd name="connsiteX1" fmla="*/ 606933 w 606933"/>
              <a:gd name="connsiteY1" fmla="*/ 450660 h 606087"/>
              <a:gd name="connsiteX2" fmla="*/ 606933 w 606933"/>
              <a:gd name="connsiteY2" fmla="*/ 606087 h 606087"/>
              <a:gd name="connsiteX3" fmla="*/ 431296 w 606933"/>
              <a:gd name="connsiteY3" fmla="*/ 554445 h 606087"/>
              <a:gd name="connsiteX4" fmla="*/ 391285 w 606933"/>
              <a:gd name="connsiteY4" fmla="*/ 398413 h 606087"/>
              <a:gd name="connsiteX5" fmla="*/ 391285 w 606933"/>
              <a:gd name="connsiteY5" fmla="*/ 553914 h 606087"/>
              <a:gd name="connsiteX6" fmla="*/ 215718 w 606933"/>
              <a:gd name="connsiteY6" fmla="*/ 600654 h 606087"/>
              <a:gd name="connsiteX7" fmla="*/ 215718 w 606933"/>
              <a:gd name="connsiteY7" fmla="*/ 445153 h 606087"/>
              <a:gd name="connsiteX8" fmla="*/ 0 w 606933"/>
              <a:gd name="connsiteY8" fmla="*/ 393191 h 606087"/>
              <a:gd name="connsiteX9" fmla="*/ 175708 w 606933"/>
              <a:gd name="connsiteY9" fmla="*/ 444733 h 606087"/>
              <a:gd name="connsiteX10" fmla="*/ 175708 w 606933"/>
              <a:gd name="connsiteY10" fmla="*/ 600160 h 606087"/>
              <a:gd name="connsiteX11" fmla="*/ 0 w 606933"/>
              <a:gd name="connsiteY11" fmla="*/ 548618 h 606087"/>
              <a:gd name="connsiteX12" fmla="*/ 431296 w 606933"/>
              <a:gd name="connsiteY12" fmla="*/ 202876 h 606087"/>
              <a:gd name="connsiteX13" fmla="*/ 606933 w 606933"/>
              <a:gd name="connsiteY13" fmla="*/ 254432 h 606087"/>
              <a:gd name="connsiteX14" fmla="*/ 606933 w 606933"/>
              <a:gd name="connsiteY14" fmla="*/ 408998 h 606087"/>
              <a:gd name="connsiteX15" fmla="*/ 431296 w 606933"/>
              <a:gd name="connsiteY15" fmla="*/ 357443 h 606087"/>
              <a:gd name="connsiteX16" fmla="*/ 391285 w 606933"/>
              <a:gd name="connsiteY16" fmla="*/ 202170 h 606087"/>
              <a:gd name="connsiteX17" fmla="*/ 391285 w 606933"/>
              <a:gd name="connsiteY17" fmla="*/ 357021 h 606087"/>
              <a:gd name="connsiteX18" fmla="*/ 215718 w 606933"/>
              <a:gd name="connsiteY18" fmla="*/ 403776 h 606087"/>
              <a:gd name="connsiteX19" fmla="*/ 215718 w 606933"/>
              <a:gd name="connsiteY19" fmla="*/ 249025 h 606087"/>
              <a:gd name="connsiteX20" fmla="*/ 0 w 606933"/>
              <a:gd name="connsiteY20" fmla="*/ 197019 h 606087"/>
              <a:gd name="connsiteX21" fmla="*/ 175708 w 606933"/>
              <a:gd name="connsiteY21" fmla="*/ 248667 h 606087"/>
              <a:gd name="connsiteX22" fmla="*/ 175708 w 606933"/>
              <a:gd name="connsiteY22" fmla="*/ 403211 h 606087"/>
              <a:gd name="connsiteX23" fmla="*/ 0 w 606933"/>
              <a:gd name="connsiteY23" fmla="*/ 351563 h 606087"/>
              <a:gd name="connsiteX24" fmla="*/ 431296 w 606933"/>
              <a:gd name="connsiteY24" fmla="*/ 5928 h 606087"/>
              <a:gd name="connsiteX25" fmla="*/ 606933 w 606933"/>
              <a:gd name="connsiteY25" fmla="*/ 57460 h 606087"/>
              <a:gd name="connsiteX26" fmla="*/ 606933 w 606933"/>
              <a:gd name="connsiteY26" fmla="*/ 212755 h 606087"/>
              <a:gd name="connsiteX27" fmla="*/ 431296 w 606933"/>
              <a:gd name="connsiteY27" fmla="*/ 161223 h 606087"/>
              <a:gd name="connsiteX28" fmla="*/ 391285 w 606933"/>
              <a:gd name="connsiteY28" fmla="*/ 5292 h 606087"/>
              <a:gd name="connsiteX29" fmla="*/ 391285 w 606933"/>
              <a:gd name="connsiteY29" fmla="*/ 160825 h 606087"/>
              <a:gd name="connsiteX30" fmla="*/ 215718 w 606933"/>
              <a:gd name="connsiteY30" fmla="*/ 207674 h 606087"/>
              <a:gd name="connsiteX31" fmla="*/ 215718 w 606933"/>
              <a:gd name="connsiteY31" fmla="*/ 52142 h 606087"/>
              <a:gd name="connsiteX32" fmla="*/ 0 w 606933"/>
              <a:gd name="connsiteY32" fmla="*/ 0 h 606087"/>
              <a:gd name="connsiteX33" fmla="*/ 175708 w 606933"/>
              <a:gd name="connsiteY33" fmla="*/ 51543 h 606087"/>
              <a:gd name="connsiteX34" fmla="*/ 175708 w 606933"/>
              <a:gd name="connsiteY34" fmla="*/ 206969 h 606087"/>
              <a:gd name="connsiteX35" fmla="*/ 0 w 606933"/>
              <a:gd name="connsiteY35" fmla="*/ 155327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933" h="606087">
                <a:moveTo>
                  <a:pt x="431296" y="399118"/>
                </a:moveTo>
                <a:lnTo>
                  <a:pt x="606933" y="450660"/>
                </a:lnTo>
                <a:lnTo>
                  <a:pt x="606933" y="606087"/>
                </a:lnTo>
                <a:lnTo>
                  <a:pt x="431296" y="554445"/>
                </a:lnTo>
                <a:close/>
                <a:moveTo>
                  <a:pt x="391285" y="398413"/>
                </a:moveTo>
                <a:lnTo>
                  <a:pt x="391285" y="553914"/>
                </a:lnTo>
                <a:lnTo>
                  <a:pt x="215718" y="600654"/>
                </a:lnTo>
                <a:lnTo>
                  <a:pt x="215718" y="445153"/>
                </a:lnTo>
                <a:close/>
                <a:moveTo>
                  <a:pt x="0" y="393191"/>
                </a:moveTo>
                <a:lnTo>
                  <a:pt x="175708" y="444733"/>
                </a:lnTo>
                <a:lnTo>
                  <a:pt x="175708" y="600160"/>
                </a:lnTo>
                <a:lnTo>
                  <a:pt x="0" y="548618"/>
                </a:lnTo>
                <a:close/>
                <a:moveTo>
                  <a:pt x="431296" y="202876"/>
                </a:moveTo>
                <a:lnTo>
                  <a:pt x="606933" y="254432"/>
                </a:lnTo>
                <a:lnTo>
                  <a:pt x="606933" y="408998"/>
                </a:lnTo>
                <a:lnTo>
                  <a:pt x="431296" y="357443"/>
                </a:lnTo>
                <a:close/>
                <a:moveTo>
                  <a:pt x="391285" y="202170"/>
                </a:moveTo>
                <a:lnTo>
                  <a:pt x="391285" y="357021"/>
                </a:lnTo>
                <a:lnTo>
                  <a:pt x="215718" y="403776"/>
                </a:lnTo>
                <a:lnTo>
                  <a:pt x="215718" y="249025"/>
                </a:lnTo>
                <a:close/>
                <a:moveTo>
                  <a:pt x="0" y="197019"/>
                </a:moveTo>
                <a:lnTo>
                  <a:pt x="175708" y="248667"/>
                </a:lnTo>
                <a:lnTo>
                  <a:pt x="175708" y="403211"/>
                </a:lnTo>
                <a:lnTo>
                  <a:pt x="0" y="351563"/>
                </a:lnTo>
                <a:close/>
                <a:moveTo>
                  <a:pt x="431296" y="5928"/>
                </a:moveTo>
                <a:lnTo>
                  <a:pt x="606933" y="57460"/>
                </a:lnTo>
                <a:lnTo>
                  <a:pt x="606933" y="212755"/>
                </a:lnTo>
                <a:lnTo>
                  <a:pt x="431296" y="161223"/>
                </a:lnTo>
                <a:close/>
                <a:moveTo>
                  <a:pt x="391285" y="5292"/>
                </a:moveTo>
                <a:lnTo>
                  <a:pt x="391285" y="160825"/>
                </a:lnTo>
                <a:lnTo>
                  <a:pt x="215718" y="207674"/>
                </a:lnTo>
                <a:lnTo>
                  <a:pt x="215718" y="52142"/>
                </a:lnTo>
                <a:close/>
                <a:moveTo>
                  <a:pt x="0" y="0"/>
                </a:moveTo>
                <a:lnTo>
                  <a:pt x="175708" y="51543"/>
                </a:lnTo>
                <a:lnTo>
                  <a:pt x="175708" y="206969"/>
                </a:lnTo>
                <a:lnTo>
                  <a:pt x="0" y="1553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两个场景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设置一次，多次读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比如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cache)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多个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并发的读、写、更新不同的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key</a:t>
            </a:r>
            <a:endParaRPr lang="en-US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596900" lvl="1" indent="0">
              <a:buNone/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装箱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/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拆箱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Range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进行遍历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可能会加锁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没有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Len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方法，并且也不会添加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传递上下文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本来含义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取消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的运行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扩展功能。主动取消和超时取消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一般用在函数的第一个参数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不要嵌入到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struct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中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407670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链式查找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(WithValue)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5" name="文本占位符 2"/>
          <p:cNvSpPr/>
          <p:nvPr/>
        </p:nvSpPr>
        <p:spPr>
          <a:xfrm>
            <a:off x="1325245" y="1167765"/>
            <a:ext cx="7582535" cy="2372360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:= context.Background()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context.TODO()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WithValue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(ctx, "key1", "0001")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WithValue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(ctx, "key2", "0001")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WithValue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(ctx, "key3", "0001")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ctx = context.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WithValue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(ctx, "key4", "0004")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  <a:p>
            <a:pPr marL="114300" indent="0">
              <a:buNone/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fmt.Println(ctx.</a:t>
            </a:r>
            <a:r>
              <a:rPr lang="zh-CN" altLang="zh-CN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Value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charset="0"/>
                <a:ea typeface="仿宋" panose="02010609060101010101" charset="-122"/>
                <a:cs typeface="Courier New" panose="02070309020205020404" charset="0"/>
                <a:sym typeface="+mn-ea"/>
              </a:rPr>
              <a:t>("key1"))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Courier New" panose="02070309020205020404" charset="0"/>
              <a:ea typeface="仿宋" panose="02010609060101010101" charset="-122"/>
              <a:cs typeface="Courier New" panose="02070309020205020404" charset="0"/>
              <a:sym typeface="+mn-ea"/>
            </a:endParaRPr>
          </a:p>
        </p:txBody>
      </p:sp>
      <p:sp>
        <p:nvSpPr>
          <p:cNvPr id="5" name="单圆角矩形 4"/>
          <p:cNvSpPr/>
          <p:nvPr/>
        </p:nvSpPr>
        <p:spPr>
          <a:xfrm>
            <a:off x="2225675" y="3968115"/>
            <a:ext cx="1217930" cy="4749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key4:0004</a:t>
            </a:r>
            <a:endParaRPr lang="en-US" altLang="zh-CN"/>
          </a:p>
        </p:txBody>
      </p:sp>
      <p:sp>
        <p:nvSpPr>
          <p:cNvPr id="7" name="单圆角矩形 6"/>
          <p:cNvSpPr/>
          <p:nvPr/>
        </p:nvSpPr>
        <p:spPr>
          <a:xfrm>
            <a:off x="3963035" y="3968115"/>
            <a:ext cx="1217930" cy="4749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key3:0003</a:t>
            </a:r>
            <a:endParaRPr lang="en-US" altLang="zh-CN"/>
          </a:p>
        </p:txBody>
      </p:sp>
      <p:sp>
        <p:nvSpPr>
          <p:cNvPr id="8" name="单圆角矩形 7"/>
          <p:cNvSpPr/>
          <p:nvPr/>
        </p:nvSpPr>
        <p:spPr>
          <a:xfrm>
            <a:off x="5646420" y="3968115"/>
            <a:ext cx="1217930" cy="4749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key2:0002</a:t>
            </a:r>
            <a:endParaRPr lang="en-US" altLang="zh-CN"/>
          </a:p>
        </p:txBody>
      </p:sp>
      <p:sp>
        <p:nvSpPr>
          <p:cNvPr id="9" name="单圆角矩形 8"/>
          <p:cNvSpPr/>
          <p:nvPr/>
        </p:nvSpPr>
        <p:spPr>
          <a:xfrm>
            <a:off x="7372350" y="3968115"/>
            <a:ext cx="1217930" cy="474980"/>
          </a:xfrm>
          <a:prstGeom prst="round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key1:0001</a:t>
            </a:r>
            <a:endParaRPr lang="en-US" altLang="zh-CN"/>
          </a:p>
        </p:txBody>
      </p:sp>
      <p:cxnSp>
        <p:nvCxnSpPr>
          <p:cNvPr id="2" name="曲线连接符 1"/>
          <p:cNvCxnSpPr>
            <a:stCxn id="5" idx="2"/>
            <a:endCxn id="7" idx="1"/>
          </p:cNvCxnSpPr>
          <p:nvPr/>
        </p:nvCxnSpPr>
        <p:spPr>
          <a:xfrm rot="5400000" flipH="1" flipV="1">
            <a:off x="3279775" y="3759835"/>
            <a:ext cx="237490" cy="1128395"/>
          </a:xfrm>
          <a:prstGeom prst="curvedConnector4">
            <a:avLst>
              <a:gd name="adj1" fmla="val -100134"/>
              <a:gd name="adj2" fmla="val 7695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曲线连接符 2"/>
          <p:cNvCxnSpPr>
            <a:stCxn id="7" idx="2"/>
            <a:endCxn id="8" idx="1"/>
          </p:cNvCxnSpPr>
          <p:nvPr/>
        </p:nvCxnSpPr>
        <p:spPr>
          <a:xfrm rot="5400000" flipH="1" flipV="1">
            <a:off x="4990465" y="3787140"/>
            <a:ext cx="237490" cy="1074420"/>
          </a:xfrm>
          <a:prstGeom prst="curvedConnector4">
            <a:avLst>
              <a:gd name="adj1" fmla="val -100267"/>
              <a:gd name="adj2" fmla="val 7836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曲线连接符 12"/>
          <p:cNvCxnSpPr>
            <a:stCxn id="8" idx="2"/>
            <a:endCxn id="9" idx="1"/>
          </p:cNvCxnSpPr>
          <p:nvPr/>
        </p:nvCxnSpPr>
        <p:spPr>
          <a:xfrm rot="5400000" flipH="1" flipV="1">
            <a:off x="6694805" y="3765550"/>
            <a:ext cx="237490" cy="1116965"/>
          </a:xfrm>
          <a:prstGeom prst="curvedConnector4">
            <a:avLst>
              <a:gd name="adj1" fmla="val -100134"/>
              <a:gd name="adj2" fmla="val 7723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1960" y="4052570"/>
            <a:ext cx="91440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查找</a:t>
            </a:r>
            <a:r>
              <a:rPr lang="en-US" altLang="en-US"/>
              <a:t>key1</a:t>
            </a:r>
            <a:endParaRPr lang="en-US" altLang="en-US"/>
          </a:p>
        </p:txBody>
      </p:sp>
      <p:cxnSp>
        <p:nvCxnSpPr>
          <p:cNvPr id="16" name="曲线连接符 15"/>
          <p:cNvCxnSpPr>
            <a:stCxn id="14" idx="2"/>
            <a:endCxn id="5" idx="1"/>
          </p:cNvCxnSpPr>
          <p:nvPr/>
        </p:nvCxnSpPr>
        <p:spPr>
          <a:xfrm rot="5400000" flipH="1" flipV="1">
            <a:off x="1485265" y="3618865"/>
            <a:ext cx="153670" cy="1326515"/>
          </a:xfrm>
          <a:prstGeom prst="curvedConnector4">
            <a:avLst>
              <a:gd name="adj1" fmla="val -209298"/>
              <a:gd name="adj2" fmla="val 6723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两种类型的同步原语占比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2815" y="986790"/>
            <a:ext cx="7278370" cy="401637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722755"/>
            <a:ext cx="7431405" cy="3150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控制程序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的运行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都返回子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context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cancelFunc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cancelFunc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只需调用一次，后续的调用不会做额外的工作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cancelFunc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被调用，或者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Parent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Done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被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，这个子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context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Done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也会被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close, Err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值也会被设置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尽早的调用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cancelFunc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释放资源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WithDeadline/withTimeout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也会和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parent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的时间进行比较，使用最早的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deadline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906270" y="950595"/>
          <a:ext cx="4944110" cy="57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940300" imgH="577850" progId="Paint.Picture">
                  <p:embed/>
                </p:oleObj>
              </mc:Choice>
              <mc:Fallback>
                <p:oleObj name="" r:id="rId1" imgW="4940300" imgH="5778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06270" y="950595"/>
                        <a:ext cx="4944110" cy="57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pros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1415415" y="1722755"/>
            <a:ext cx="7431405" cy="3150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方便传递上下文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(request-scoped)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可以控制子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的运行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(channel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Done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模式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无限级的函数传递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context.Context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 cons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722755"/>
            <a:ext cx="7431405" cy="3150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1" action="ppaction://hlinkfile"/>
              </a:rPr>
              <a:t>Context isn’t for cancellation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1" action="ppaction://hlinkfile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2" action="ppaction://hlinkfile"/>
              </a:rPr>
              <a:t>Context should go away for Go 2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2" action="ppaction://hlinkfile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函数污染，想象一下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Reader/Writer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等所有的函数都不得不增加</a:t>
            </a: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context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作为第一个参数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8" name="对象 7"/>
          <p:cNvGraphicFramePr/>
          <p:nvPr/>
        </p:nvGraphicFramePr>
        <p:xfrm>
          <a:off x="1669415" y="3326765"/>
          <a:ext cx="5998845" cy="1614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5994400" imgH="1612900" progId="Paint.Picture">
                  <p:embed/>
                </p:oleObj>
              </mc:Choice>
              <mc:Fallback>
                <p:oleObj name="" r:id="rId3" imgW="5994400" imgH="16129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9415" y="3326765"/>
                        <a:ext cx="5998845" cy="1614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time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.Timer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33805"/>
            <a:ext cx="7431405" cy="36398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wall clock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用来显示时间，</a:t>
            </a:r>
            <a:r>
              <a:rPr 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monotonic cloc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k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用来测量时间</a:t>
            </a:r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返回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bool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值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,false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表示事件已经触发或者已经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stopped;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不会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close  channel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之后要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drain channel 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AfterFunc创建的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timer,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并不会等待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f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的完成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Stop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可以调用多次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从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中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一次，更多次的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receive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会阻塞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小心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time.After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导致的暂时的内存泄漏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time.Ticker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33805"/>
            <a:ext cx="7431405" cy="36398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必须大于零，否则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panic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channel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buffer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大小为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1,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这意味着如果没有读取，后续的事件会被丢弃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如果不及时读取，导致的实际间隔可能不是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d,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有可能两个事件几乎同时发生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基本同步原语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593725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RandTicker 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一定范围内的随机间隔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map_121410"/>
          <p:cNvSpPr>
            <a:spLocks noChangeAspect="1"/>
          </p:cNvSpPr>
          <p:nvPr/>
        </p:nvSpPr>
        <p:spPr bwMode="auto">
          <a:xfrm>
            <a:off x="407647" y="1234122"/>
            <a:ext cx="783001" cy="807085"/>
          </a:xfrm>
          <a:custGeom>
            <a:avLst/>
            <a:gdLst>
              <a:gd name="T0" fmla="*/ 472622 w 604011"/>
              <a:gd name="T1" fmla="*/ 472622 w 604011"/>
              <a:gd name="T2" fmla="*/ 472622 w 604011"/>
              <a:gd name="T3" fmla="*/ 472622 w 604011"/>
              <a:gd name="T4" fmla="*/ 472622 w 604011"/>
              <a:gd name="T5" fmla="*/ 472622 w 604011"/>
              <a:gd name="T6" fmla="*/ 472622 w 604011"/>
              <a:gd name="T7" fmla="*/ 472622 w 604011"/>
              <a:gd name="T8" fmla="*/ 472622 w 604011"/>
              <a:gd name="T9" fmla="*/ 472622 w 604011"/>
              <a:gd name="T10" fmla="*/ 472622 w 604011"/>
              <a:gd name="T11" fmla="*/ 472622 w 604011"/>
              <a:gd name="T12" fmla="*/ 472622 w 604011"/>
              <a:gd name="T13" fmla="*/ 472622 w 604011"/>
              <a:gd name="T14" fmla="*/ 472622 w 604011"/>
              <a:gd name="T15" fmla="*/ 472622 w 604011"/>
              <a:gd name="T16" fmla="*/ 472622 w 604011"/>
              <a:gd name="T17" fmla="*/ 472622 w 604011"/>
              <a:gd name="T18" fmla="*/ 472622 w 604011"/>
              <a:gd name="T19" fmla="*/ 472622 w 604011"/>
              <a:gd name="T20" fmla="*/ 472622 w 604011"/>
              <a:gd name="T21" fmla="*/ 472622 w 604011"/>
              <a:gd name="T22" fmla="*/ 472622 w 604011"/>
              <a:gd name="T23" fmla="*/ 472622 w 604011"/>
              <a:gd name="T24" fmla="*/ 472622 w 604011"/>
              <a:gd name="T25" fmla="*/ 472622 w 604011"/>
              <a:gd name="T26" fmla="*/ 472622 w 604011"/>
              <a:gd name="T27" fmla="*/ 472622 w 604011"/>
              <a:gd name="T28" fmla="*/ 472622 w 604011"/>
              <a:gd name="T29" fmla="*/ 472622 w 604011"/>
              <a:gd name="T30" fmla="*/ 472622 w 604011"/>
              <a:gd name="T31" fmla="*/ 472622 w 604011"/>
              <a:gd name="T32" fmla="*/ 472622 w 604011"/>
              <a:gd name="T33" fmla="*/ 472622 w 604011"/>
              <a:gd name="T34" fmla="*/ 472622 w 604011"/>
              <a:gd name="T35" fmla="*/ 472622 w 604011"/>
              <a:gd name="T36" fmla="*/ 472622 w 604011"/>
              <a:gd name="T37" fmla="*/ 472622 w 604011"/>
              <a:gd name="T38" fmla="*/ 472622 w 604011"/>
              <a:gd name="T39" fmla="*/ 472622 w 604011"/>
              <a:gd name="T40" fmla="*/ 472622 w 604011"/>
              <a:gd name="T41" fmla="*/ 472622 w 604011"/>
              <a:gd name="T42" fmla="*/ 472622 w 604011"/>
              <a:gd name="T43" fmla="*/ 472622 w 604011"/>
              <a:gd name="T44" fmla="*/ 472622 w 604011"/>
              <a:gd name="T45" fmla="*/ 472622 w 604011"/>
              <a:gd name="T46" fmla="*/ 472622 w 604011"/>
              <a:gd name="T47" fmla="*/ 472622 w 604011"/>
              <a:gd name="T48" fmla="*/ 472622 w 604011"/>
              <a:gd name="T49" fmla="*/ 472622 w 604011"/>
              <a:gd name="T50" fmla="*/ 472622 w 604011"/>
              <a:gd name="T51" fmla="*/ 472622 w 604011"/>
              <a:gd name="T52" fmla="*/ 472622 w 604011"/>
              <a:gd name="T53" fmla="*/ 472622 w 604011"/>
              <a:gd name="T54" fmla="*/ 472622 w 604011"/>
              <a:gd name="T55" fmla="*/ 472622 w 604011"/>
              <a:gd name="T56" fmla="*/ 472622 w 604011"/>
              <a:gd name="T57" fmla="*/ 472622 w 604011"/>
              <a:gd name="T58" fmla="*/ 472622 w 604011"/>
              <a:gd name="T59" fmla="*/ 472622 w 604011"/>
              <a:gd name="T60" fmla="*/ 472622 w 604011"/>
              <a:gd name="T61" fmla="*/ 472622 w 604011"/>
              <a:gd name="T62" fmla="*/ 472622 w 604011"/>
              <a:gd name="T63" fmla="*/ 472622 w 604011"/>
              <a:gd name="T64" fmla="*/ 472622 w 604011"/>
              <a:gd name="T65" fmla="*/ 472622 w 604011"/>
              <a:gd name="T66" fmla="*/ 472622 w 604011"/>
              <a:gd name="T67" fmla="*/ 472622 w 604011"/>
              <a:gd name="T68" fmla="*/ 472622 w 604011"/>
              <a:gd name="T69" fmla="*/ 472622 w 604011"/>
              <a:gd name="T70" fmla="*/ 472622 w 604011"/>
              <a:gd name="T71" fmla="*/ 472622 w 604011"/>
              <a:gd name="T72" fmla="*/ 472622 w 604011"/>
              <a:gd name="T73" fmla="*/ 472622 w 604011"/>
              <a:gd name="T74" fmla="*/ 472622 w 604011"/>
              <a:gd name="T75" fmla="*/ 472622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777" h="3899">
                <a:moveTo>
                  <a:pt x="3185" y="0"/>
                </a:moveTo>
                <a:cubicBezTo>
                  <a:pt x="2920" y="0"/>
                  <a:pt x="2698" y="176"/>
                  <a:pt x="2622" y="416"/>
                </a:cubicBezTo>
                <a:lnTo>
                  <a:pt x="1914" y="416"/>
                </a:lnTo>
                <a:cubicBezTo>
                  <a:pt x="1817" y="416"/>
                  <a:pt x="1738" y="495"/>
                  <a:pt x="1738" y="592"/>
                </a:cubicBezTo>
                <a:lnTo>
                  <a:pt x="1738" y="1392"/>
                </a:lnTo>
                <a:cubicBezTo>
                  <a:pt x="1498" y="1468"/>
                  <a:pt x="1322" y="1690"/>
                  <a:pt x="1322" y="1954"/>
                </a:cubicBezTo>
                <a:cubicBezTo>
                  <a:pt x="1322" y="2219"/>
                  <a:pt x="1498" y="2441"/>
                  <a:pt x="1738" y="2517"/>
                </a:cubicBezTo>
                <a:lnTo>
                  <a:pt x="1738" y="3131"/>
                </a:lnTo>
                <a:lnTo>
                  <a:pt x="1155" y="3131"/>
                </a:lnTo>
                <a:cubicBezTo>
                  <a:pt x="1079" y="2891"/>
                  <a:pt x="857" y="2715"/>
                  <a:pt x="592" y="2715"/>
                </a:cubicBezTo>
                <a:cubicBezTo>
                  <a:pt x="266" y="2715"/>
                  <a:pt x="0" y="2980"/>
                  <a:pt x="0" y="3307"/>
                </a:cubicBezTo>
                <a:cubicBezTo>
                  <a:pt x="0" y="3634"/>
                  <a:pt x="266" y="3899"/>
                  <a:pt x="592" y="3899"/>
                </a:cubicBezTo>
                <a:cubicBezTo>
                  <a:pt x="857" y="3899"/>
                  <a:pt x="1079" y="3723"/>
                  <a:pt x="1155" y="3483"/>
                </a:cubicBezTo>
                <a:lnTo>
                  <a:pt x="1914" y="3483"/>
                </a:lnTo>
                <a:cubicBezTo>
                  <a:pt x="2012" y="3483"/>
                  <a:pt x="2090" y="3404"/>
                  <a:pt x="2090" y="3307"/>
                </a:cubicBezTo>
                <a:lnTo>
                  <a:pt x="2090" y="2517"/>
                </a:lnTo>
                <a:cubicBezTo>
                  <a:pt x="2331" y="2441"/>
                  <a:pt x="2506" y="2219"/>
                  <a:pt x="2506" y="1954"/>
                </a:cubicBezTo>
                <a:cubicBezTo>
                  <a:pt x="2506" y="1690"/>
                  <a:pt x="2331" y="1468"/>
                  <a:pt x="2090" y="1392"/>
                </a:cubicBezTo>
                <a:lnTo>
                  <a:pt x="2091" y="769"/>
                </a:lnTo>
                <a:lnTo>
                  <a:pt x="2622" y="769"/>
                </a:lnTo>
                <a:cubicBezTo>
                  <a:pt x="2698" y="1009"/>
                  <a:pt x="2920" y="1184"/>
                  <a:pt x="3185" y="1184"/>
                </a:cubicBezTo>
                <a:cubicBezTo>
                  <a:pt x="3511" y="1184"/>
                  <a:pt x="3777" y="919"/>
                  <a:pt x="3777" y="592"/>
                </a:cubicBezTo>
                <a:cubicBezTo>
                  <a:pt x="3777" y="266"/>
                  <a:pt x="3511" y="0"/>
                  <a:pt x="3185" y="0"/>
                </a:cubicBezTo>
                <a:close/>
                <a:moveTo>
                  <a:pt x="592" y="3547"/>
                </a:moveTo>
                <a:cubicBezTo>
                  <a:pt x="460" y="3547"/>
                  <a:pt x="353" y="3439"/>
                  <a:pt x="353" y="3307"/>
                </a:cubicBezTo>
                <a:cubicBezTo>
                  <a:pt x="353" y="3175"/>
                  <a:pt x="460" y="3067"/>
                  <a:pt x="592" y="3067"/>
                </a:cubicBezTo>
                <a:cubicBezTo>
                  <a:pt x="725" y="3067"/>
                  <a:pt x="832" y="3175"/>
                  <a:pt x="832" y="3307"/>
                </a:cubicBezTo>
                <a:cubicBezTo>
                  <a:pt x="832" y="3439"/>
                  <a:pt x="725" y="3547"/>
                  <a:pt x="592" y="3547"/>
                </a:cubicBezTo>
                <a:close/>
                <a:moveTo>
                  <a:pt x="1914" y="2194"/>
                </a:moveTo>
                <a:cubicBezTo>
                  <a:pt x="1782" y="2194"/>
                  <a:pt x="1674" y="2087"/>
                  <a:pt x="1674" y="1955"/>
                </a:cubicBezTo>
                <a:cubicBezTo>
                  <a:pt x="1674" y="1822"/>
                  <a:pt x="1782" y="1715"/>
                  <a:pt x="1914" y="1715"/>
                </a:cubicBezTo>
                <a:cubicBezTo>
                  <a:pt x="2046" y="1715"/>
                  <a:pt x="2154" y="1822"/>
                  <a:pt x="2154" y="1955"/>
                </a:cubicBezTo>
                <a:cubicBezTo>
                  <a:pt x="2154" y="2087"/>
                  <a:pt x="2046" y="2194"/>
                  <a:pt x="1914" y="2194"/>
                </a:cubicBezTo>
                <a:close/>
                <a:moveTo>
                  <a:pt x="3185" y="832"/>
                </a:moveTo>
                <a:cubicBezTo>
                  <a:pt x="3053" y="832"/>
                  <a:pt x="2945" y="724"/>
                  <a:pt x="2945" y="592"/>
                </a:cubicBezTo>
                <a:cubicBezTo>
                  <a:pt x="2945" y="460"/>
                  <a:pt x="3053" y="353"/>
                  <a:pt x="3185" y="353"/>
                </a:cubicBezTo>
                <a:cubicBezTo>
                  <a:pt x="3317" y="353"/>
                  <a:pt x="3424" y="460"/>
                  <a:pt x="3424" y="592"/>
                </a:cubicBezTo>
                <a:cubicBezTo>
                  <a:pt x="3424" y="724"/>
                  <a:pt x="3317" y="832"/>
                  <a:pt x="3185" y="83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6580" y="-66040"/>
            <a:ext cx="6027420" cy="527685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"/>
          <p:cNvSpPr txBox="1"/>
          <p:nvPr/>
        </p:nvSpPr>
        <p:spPr>
          <a:xfrm>
            <a:off x="2859219" y="1955143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扩展同步原语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7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9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0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1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9363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ReentrantLock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goid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6" name="对象 5"/>
          <p:cNvGraphicFramePr/>
          <p:nvPr/>
        </p:nvGraphicFramePr>
        <p:xfrm>
          <a:off x="4111625" y="-24765"/>
          <a:ext cx="4632960" cy="5293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629150" imgH="5289550" progId="Paint.Picture">
                  <p:embed/>
                </p:oleObj>
              </mc:Choice>
              <mc:Fallback>
                <p:oleObj name="" r:id="rId1" imgW="4629150" imgH="52895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11625" y="-24765"/>
                        <a:ext cx="4632960" cy="5293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393636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ReentrantLock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token</a:t>
            </a:r>
            <a:endParaRPr lang="en-US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9" name="padlock_116009"/>
          <p:cNvSpPr>
            <a:spLocks noChangeAspect="1"/>
          </p:cNvSpPr>
          <p:nvPr/>
        </p:nvSpPr>
        <p:spPr bwMode="auto">
          <a:xfrm>
            <a:off x="284480" y="1083945"/>
            <a:ext cx="855345" cy="1363980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3856990" y="193675"/>
          <a:ext cx="4645660" cy="485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" imgW="4641850" imgH="4851400" progId="Paint.Picture">
                  <p:embed/>
                </p:oleObj>
              </mc:Choice>
              <mc:Fallback>
                <p:oleObj name="" r:id="rId1" imgW="4641850" imgH="48514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56990" y="193675"/>
                        <a:ext cx="4645660" cy="4855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Semaphore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semaphore-light_46356"/>
          <p:cNvSpPr>
            <a:spLocks noChangeAspect="1"/>
          </p:cNvSpPr>
          <p:nvPr/>
        </p:nvSpPr>
        <p:spPr bwMode="auto">
          <a:xfrm>
            <a:off x="284480" y="1083945"/>
            <a:ext cx="704850" cy="1383665"/>
          </a:xfrm>
          <a:custGeom>
            <a:avLst/>
            <a:gdLst>
              <a:gd name="connsiteX0" fmla="*/ 96181 w 309853"/>
              <a:gd name="connsiteY0" fmla="*/ 469472 h 608062"/>
              <a:gd name="connsiteX1" fmla="*/ 213673 w 309853"/>
              <a:gd name="connsiteY1" fmla="*/ 469472 h 608062"/>
              <a:gd name="connsiteX2" fmla="*/ 213673 w 309853"/>
              <a:gd name="connsiteY2" fmla="*/ 608062 h 608062"/>
              <a:gd name="connsiteX3" fmla="*/ 96181 w 309853"/>
              <a:gd name="connsiteY3" fmla="*/ 608062 h 608062"/>
              <a:gd name="connsiteX4" fmla="*/ 157714 w 309853"/>
              <a:gd name="connsiteY4" fmla="*/ 297504 h 608062"/>
              <a:gd name="connsiteX5" fmla="*/ 191586 w 309853"/>
              <a:gd name="connsiteY5" fmla="*/ 331305 h 608062"/>
              <a:gd name="connsiteX6" fmla="*/ 157714 w 309853"/>
              <a:gd name="connsiteY6" fmla="*/ 365106 h 608062"/>
              <a:gd name="connsiteX7" fmla="*/ 123842 w 309853"/>
              <a:gd name="connsiteY7" fmla="*/ 331305 h 608062"/>
              <a:gd name="connsiteX8" fmla="*/ 157714 w 309853"/>
              <a:gd name="connsiteY8" fmla="*/ 297504 h 608062"/>
              <a:gd name="connsiteX9" fmla="*/ 157692 w 309853"/>
              <a:gd name="connsiteY9" fmla="*/ 286751 h 608062"/>
              <a:gd name="connsiteX10" fmla="*/ 113116 w 309853"/>
              <a:gd name="connsiteY10" fmla="*/ 331265 h 608062"/>
              <a:gd name="connsiteX11" fmla="*/ 157692 w 309853"/>
              <a:gd name="connsiteY11" fmla="*/ 375696 h 608062"/>
              <a:gd name="connsiteX12" fmla="*/ 202184 w 309853"/>
              <a:gd name="connsiteY12" fmla="*/ 331265 h 608062"/>
              <a:gd name="connsiteX13" fmla="*/ 157692 w 309853"/>
              <a:gd name="connsiteY13" fmla="*/ 286751 h 608062"/>
              <a:gd name="connsiteX14" fmla="*/ 157714 w 309853"/>
              <a:gd name="connsiteY14" fmla="*/ 184035 h 608062"/>
              <a:gd name="connsiteX15" fmla="*/ 191586 w 309853"/>
              <a:gd name="connsiteY15" fmla="*/ 217871 h 608062"/>
              <a:gd name="connsiteX16" fmla="*/ 157714 w 309853"/>
              <a:gd name="connsiteY16" fmla="*/ 251707 h 608062"/>
              <a:gd name="connsiteX17" fmla="*/ 123842 w 309853"/>
              <a:gd name="connsiteY17" fmla="*/ 217871 h 608062"/>
              <a:gd name="connsiteX18" fmla="*/ 157714 w 309853"/>
              <a:gd name="connsiteY18" fmla="*/ 184035 h 608062"/>
              <a:gd name="connsiteX19" fmla="*/ 157692 w 309853"/>
              <a:gd name="connsiteY19" fmla="*/ 173372 h 608062"/>
              <a:gd name="connsiteX20" fmla="*/ 113116 w 309853"/>
              <a:gd name="connsiteY20" fmla="*/ 217887 h 608062"/>
              <a:gd name="connsiteX21" fmla="*/ 157692 w 309853"/>
              <a:gd name="connsiteY21" fmla="*/ 262318 h 608062"/>
              <a:gd name="connsiteX22" fmla="*/ 202184 w 309853"/>
              <a:gd name="connsiteY22" fmla="*/ 217887 h 608062"/>
              <a:gd name="connsiteX23" fmla="*/ 157692 w 309853"/>
              <a:gd name="connsiteY23" fmla="*/ 173372 h 608062"/>
              <a:gd name="connsiteX24" fmla="*/ 157692 w 309853"/>
              <a:gd name="connsiteY24" fmla="*/ 65266 h 608062"/>
              <a:gd name="connsiteX25" fmla="*/ 118478 w 309853"/>
              <a:gd name="connsiteY25" fmla="*/ 104425 h 608062"/>
              <a:gd name="connsiteX26" fmla="*/ 157692 w 309853"/>
              <a:gd name="connsiteY26" fmla="*/ 143585 h 608062"/>
              <a:gd name="connsiteX27" fmla="*/ 196905 w 309853"/>
              <a:gd name="connsiteY27" fmla="*/ 104425 h 608062"/>
              <a:gd name="connsiteX28" fmla="*/ 157692 w 309853"/>
              <a:gd name="connsiteY28" fmla="*/ 65266 h 608062"/>
              <a:gd name="connsiteX29" fmla="*/ 96526 w 309853"/>
              <a:gd name="connsiteY29" fmla="*/ 0 h 608062"/>
              <a:gd name="connsiteX30" fmla="*/ 213244 w 309853"/>
              <a:gd name="connsiteY30" fmla="*/ 0 h 608062"/>
              <a:gd name="connsiteX31" fmla="*/ 245754 w 309853"/>
              <a:gd name="connsiteY31" fmla="*/ 32382 h 608062"/>
              <a:gd name="connsiteX32" fmla="*/ 245754 w 309853"/>
              <a:gd name="connsiteY32" fmla="*/ 64011 h 608062"/>
              <a:gd name="connsiteX33" fmla="*/ 309853 w 309853"/>
              <a:gd name="connsiteY33" fmla="*/ 64011 h 608062"/>
              <a:gd name="connsiteX34" fmla="*/ 309853 w 309853"/>
              <a:gd name="connsiteY34" fmla="*/ 93631 h 608062"/>
              <a:gd name="connsiteX35" fmla="*/ 245671 w 309853"/>
              <a:gd name="connsiteY35" fmla="*/ 115219 h 608062"/>
              <a:gd name="connsiteX36" fmla="*/ 245671 w 309853"/>
              <a:gd name="connsiteY36" fmla="*/ 159985 h 608062"/>
              <a:gd name="connsiteX37" fmla="*/ 309769 w 309853"/>
              <a:gd name="connsiteY37" fmla="*/ 159985 h 608062"/>
              <a:gd name="connsiteX38" fmla="*/ 309769 w 309853"/>
              <a:gd name="connsiteY38" fmla="*/ 190860 h 608062"/>
              <a:gd name="connsiteX39" fmla="*/ 245671 w 309853"/>
              <a:gd name="connsiteY39" fmla="*/ 212448 h 608062"/>
              <a:gd name="connsiteX40" fmla="*/ 245671 w 309853"/>
              <a:gd name="connsiteY40" fmla="*/ 266669 h 608062"/>
              <a:gd name="connsiteX41" fmla="*/ 309769 w 309853"/>
              <a:gd name="connsiteY41" fmla="*/ 266669 h 608062"/>
              <a:gd name="connsiteX42" fmla="*/ 309769 w 309853"/>
              <a:gd name="connsiteY42" fmla="*/ 304239 h 608062"/>
              <a:gd name="connsiteX43" fmla="*/ 245671 w 309853"/>
              <a:gd name="connsiteY43" fmla="*/ 325826 h 608062"/>
              <a:gd name="connsiteX44" fmla="*/ 245671 w 309853"/>
              <a:gd name="connsiteY44" fmla="*/ 404982 h 608062"/>
              <a:gd name="connsiteX45" fmla="*/ 213244 w 309853"/>
              <a:gd name="connsiteY45" fmla="*/ 437364 h 608062"/>
              <a:gd name="connsiteX46" fmla="*/ 96526 w 309853"/>
              <a:gd name="connsiteY46" fmla="*/ 437364 h 608062"/>
              <a:gd name="connsiteX47" fmla="*/ 64099 w 309853"/>
              <a:gd name="connsiteY47" fmla="*/ 404982 h 608062"/>
              <a:gd name="connsiteX48" fmla="*/ 64099 w 309853"/>
              <a:gd name="connsiteY48" fmla="*/ 325826 h 608062"/>
              <a:gd name="connsiteX49" fmla="*/ 0 w 309853"/>
              <a:gd name="connsiteY49" fmla="*/ 304239 h 608062"/>
              <a:gd name="connsiteX50" fmla="*/ 0 w 309853"/>
              <a:gd name="connsiteY50" fmla="*/ 266669 h 608062"/>
              <a:gd name="connsiteX51" fmla="*/ 64099 w 309853"/>
              <a:gd name="connsiteY51" fmla="*/ 266669 h 608062"/>
              <a:gd name="connsiteX52" fmla="*/ 64099 w 309853"/>
              <a:gd name="connsiteY52" fmla="*/ 212448 h 608062"/>
              <a:gd name="connsiteX53" fmla="*/ 0 w 309853"/>
              <a:gd name="connsiteY53" fmla="*/ 190860 h 608062"/>
              <a:gd name="connsiteX54" fmla="*/ 0 w 309853"/>
              <a:gd name="connsiteY54" fmla="*/ 159985 h 608062"/>
              <a:gd name="connsiteX55" fmla="*/ 64099 w 309853"/>
              <a:gd name="connsiteY55" fmla="*/ 159985 h 608062"/>
              <a:gd name="connsiteX56" fmla="*/ 64099 w 309853"/>
              <a:gd name="connsiteY56" fmla="*/ 115219 h 608062"/>
              <a:gd name="connsiteX57" fmla="*/ 0 w 309853"/>
              <a:gd name="connsiteY57" fmla="*/ 93631 h 608062"/>
              <a:gd name="connsiteX58" fmla="*/ 0 w 309853"/>
              <a:gd name="connsiteY58" fmla="*/ 64011 h 608062"/>
              <a:gd name="connsiteX59" fmla="*/ 64099 w 309853"/>
              <a:gd name="connsiteY59" fmla="*/ 64011 h 608062"/>
              <a:gd name="connsiteX60" fmla="*/ 64099 w 309853"/>
              <a:gd name="connsiteY60" fmla="*/ 32382 h 608062"/>
              <a:gd name="connsiteX61" fmla="*/ 96526 w 309853"/>
              <a:gd name="connsiteY61" fmla="*/ 0 h 6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853" h="608062">
                <a:moveTo>
                  <a:pt x="96181" y="469472"/>
                </a:moveTo>
                <a:lnTo>
                  <a:pt x="213673" y="469472"/>
                </a:lnTo>
                <a:lnTo>
                  <a:pt x="213673" y="608062"/>
                </a:lnTo>
                <a:lnTo>
                  <a:pt x="96181" y="608062"/>
                </a:lnTo>
                <a:close/>
                <a:moveTo>
                  <a:pt x="157714" y="297504"/>
                </a:moveTo>
                <a:cubicBezTo>
                  <a:pt x="176421" y="297504"/>
                  <a:pt x="191586" y="312637"/>
                  <a:pt x="191586" y="331305"/>
                </a:cubicBezTo>
                <a:cubicBezTo>
                  <a:pt x="191586" y="349973"/>
                  <a:pt x="176421" y="365106"/>
                  <a:pt x="157714" y="365106"/>
                </a:cubicBezTo>
                <a:cubicBezTo>
                  <a:pt x="139007" y="365106"/>
                  <a:pt x="123842" y="349973"/>
                  <a:pt x="123842" y="331305"/>
                </a:cubicBezTo>
                <a:cubicBezTo>
                  <a:pt x="123842" y="312637"/>
                  <a:pt x="139007" y="297504"/>
                  <a:pt x="157714" y="297504"/>
                </a:cubicBezTo>
                <a:close/>
                <a:moveTo>
                  <a:pt x="157692" y="286751"/>
                </a:moveTo>
                <a:cubicBezTo>
                  <a:pt x="133142" y="286751"/>
                  <a:pt x="113116" y="306749"/>
                  <a:pt x="113116" y="331265"/>
                </a:cubicBezTo>
                <a:cubicBezTo>
                  <a:pt x="113116" y="355782"/>
                  <a:pt x="133142" y="375696"/>
                  <a:pt x="157692" y="375696"/>
                </a:cubicBezTo>
                <a:cubicBezTo>
                  <a:pt x="182242" y="375696"/>
                  <a:pt x="202184" y="355782"/>
                  <a:pt x="202184" y="331265"/>
                </a:cubicBezTo>
                <a:cubicBezTo>
                  <a:pt x="202184" y="306749"/>
                  <a:pt x="182242" y="286751"/>
                  <a:pt x="157692" y="286751"/>
                </a:cubicBezTo>
                <a:close/>
                <a:moveTo>
                  <a:pt x="157714" y="184035"/>
                </a:moveTo>
                <a:cubicBezTo>
                  <a:pt x="176421" y="184035"/>
                  <a:pt x="191586" y="199184"/>
                  <a:pt x="191586" y="217871"/>
                </a:cubicBezTo>
                <a:cubicBezTo>
                  <a:pt x="191586" y="236558"/>
                  <a:pt x="176421" y="251707"/>
                  <a:pt x="157714" y="251707"/>
                </a:cubicBezTo>
                <a:cubicBezTo>
                  <a:pt x="139007" y="251707"/>
                  <a:pt x="123842" y="236558"/>
                  <a:pt x="123842" y="217871"/>
                </a:cubicBezTo>
                <a:cubicBezTo>
                  <a:pt x="123842" y="199184"/>
                  <a:pt x="139007" y="184035"/>
                  <a:pt x="157714" y="184035"/>
                </a:cubicBezTo>
                <a:close/>
                <a:moveTo>
                  <a:pt x="157692" y="173372"/>
                </a:moveTo>
                <a:cubicBezTo>
                  <a:pt x="133142" y="173372"/>
                  <a:pt x="113116" y="193287"/>
                  <a:pt x="113116" y="217887"/>
                </a:cubicBezTo>
                <a:cubicBezTo>
                  <a:pt x="113116" y="242404"/>
                  <a:pt x="133142" y="262318"/>
                  <a:pt x="157692" y="262318"/>
                </a:cubicBezTo>
                <a:cubicBezTo>
                  <a:pt x="182242" y="262318"/>
                  <a:pt x="202184" y="242404"/>
                  <a:pt x="202184" y="217887"/>
                </a:cubicBezTo>
                <a:cubicBezTo>
                  <a:pt x="202184" y="193287"/>
                  <a:pt x="182242" y="173372"/>
                  <a:pt x="157692" y="173372"/>
                </a:cubicBezTo>
                <a:close/>
                <a:moveTo>
                  <a:pt x="157692" y="65266"/>
                </a:moveTo>
                <a:cubicBezTo>
                  <a:pt x="135990" y="65266"/>
                  <a:pt x="118478" y="82837"/>
                  <a:pt x="118478" y="104425"/>
                </a:cubicBezTo>
                <a:cubicBezTo>
                  <a:pt x="118478" y="126097"/>
                  <a:pt x="135990" y="143585"/>
                  <a:pt x="157692" y="143585"/>
                </a:cubicBezTo>
                <a:cubicBezTo>
                  <a:pt x="179309" y="143585"/>
                  <a:pt x="196905" y="126097"/>
                  <a:pt x="196905" y="104425"/>
                </a:cubicBezTo>
                <a:cubicBezTo>
                  <a:pt x="196905" y="82837"/>
                  <a:pt x="179309" y="65266"/>
                  <a:pt x="157692" y="65266"/>
                </a:cubicBezTo>
                <a:close/>
                <a:moveTo>
                  <a:pt x="96526" y="0"/>
                </a:moveTo>
                <a:lnTo>
                  <a:pt x="213244" y="0"/>
                </a:lnTo>
                <a:cubicBezTo>
                  <a:pt x="231175" y="0"/>
                  <a:pt x="245671" y="14476"/>
                  <a:pt x="245754" y="32382"/>
                </a:cubicBezTo>
                <a:lnTo>
                  <a:pt x="245754" y="64011"/>
                </a:lnTo>
                <a:lnTo>
                  <a:pt x="309853" y="64011"/>
                </a:lnTo>
                <a:lnTo>
                  <a:pt x="309853" y="93631"/>
                </a:lnTo>
                <a:lnTo>
                  <a:pt x="245671" y="115219"/>
                </a:lnTo>
                <a:lnTo>
                  <a:pt x="245671" y="159985"/>
                </a:lnTo>
                <a:lnTo>
                  <a:pt x="309769" y="159985"/>
                </a:lnTo>
                <a:lnTo>
                  <a:pt x="309769" y="190860"/>
                </a:lnTo>
                <a:lnTo>
                  <a:pt x="245671" y="212448"/>
                </a:lnTo>
                <a:lnTo>
                  <a:pt x="245671" y="266669"/>
                </a:lnTo>
                <a:lnTo>
                  <a:pt x="309769" y="266669"/>
                </a:lnTo>
                <a:lnTo>
                  <a:pt x="309769" y="304239"/>
                </a:lnTo>
                <a:lnTo>
                  <a:pt x="245671" y="325826"/>
                </a:lnTo>
                <a:lnTo>
                  <a:pt x="245671" y="404982"/>
                </a:lnTo>
                <a:cubicBezTo>
                  <a:pt x="245671" y="422888"/>
                  <a:pt x="231175" y="437364"/>
                  <a:pt x="213244" y="437364"/>
                </a:cubicBezTo>
                <a:lnTo>
                  <a:pt x="96526" y="437364"/>
                </a:lnTo>
                <a:cubicBezTo>
                  <a:pt x="78594" y="437364"/>
                  <a:pt x="64099" y="422888"/>
                  <a:pt x="64099" y="404982"/>
                </a:cubicBezTo>
                <a:lnTo>
                  <a:pt x="64099" y="325826"/>
                </a:lnTo>
                <a:lnTo>
                  <a:pt x="0" y="304239"/>
                </a:lnTo>
                <a:lnTo>
                  <a:pt x="0" y="266669"/>
                </a:lnTo>
                <a:lnTo>
                  <a:pt x="64099" y="266669"/>
                </a:lnTo>
                <a:lnTo>
                  <a:pt x="64099" y="212448"/>
                </a:lnTo>
                <a:lnTo>
                  <a:pt x="0" y="190860"/>
                </a:lnTo>
                <a:lnTo>
                  <a:pt x="0" y="159985"/>
                </a:lnTo>
                <a:lnTo>
                  <a:pt x="64099" y="159985"/>
                </a:lnTo>
                <a:lnTo>
                  <a:pt x="64099" y="115219"/>
                </a:lnTo>
                <a:lnTo>
                  <a:pt x="0" y="93631"/>
                </a:lnTo>
                <a:lnTo>
                  <a:pt x="0" y="64011"/>
                </a:lnTo>
                <a:lnTo>
                  <a:pt x="64099" y="64011"/>
                </a:lnTo>
                <a:lnTo>
                  <a:pt x="64099" y="32382"/>
                </a:lnTo>
                <a:cubicBezTo>
                  <a:pt x="64099" y="14476"/>
                  <a:pt x="78594" y="0"/>
                  <a:pt x="9652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>
                <a:sym typeface="+mn-ea"/>
              </a:rPr>
              <a:t>Dijkstra提出并发访问通用资源的同步原语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初始化一个非负的值</a:t>
            </a:r>
            <a:r>
              <a:rPr lang="en-US" altLang="zh-CN">
                <a:sym typeface="+mn-ea"/>
              </a:rPr>
              <a:t>S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P(wait) </a:t>
            </a:r>
            <a:r>
              <a:rPr lang="zh-CN" altLang="en-US">
                <a:sym typeface="+mn-ea"/>
              </a:rPr>
              <a:t>减一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，如果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S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小于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0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，阻塞本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goroutine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进入临界区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r>
              <a:rPr lang="en-US" altLang="zh-CN">
                <a:ea typeface="宋体" panose="02010600030101010101" pitchFamily="2" charset="-122"/>
                <a:sym typeface="+mn-ea"/>
              </a:rPr>
              <a:t>V(signal)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加一，如果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S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不为负值，其它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goroutine</a:t>
            </a:r>
            <a:r>
              <a:rPr lang="zh-CN" altLang="en-US">
                <a:ea typeface="宋体" panose="02010600030101010101" pitchFamily="2" charset="-122"/>
                <a:sym typeface="+mn-ea"/>
              </a:rPr>
              <a:t>可以进入临界区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r>
              <a:rPr lang="zh-CN" altLang="en-US">
                <a:ea typeface="宋体" panose="02010600030101010101" pitchFamily="2" charset="-122"/>
                <a:sym typeface="+mn-ea"/>
              </a:rPr>
              <a:t>二进制信号量可以实现锁</a:t>
            </a:r>
            <a:r>
              <a:rPr lang="en-US" altLang="zh-CN">
                <a:ea typeface="宋体" panose="02010600030101010101" pitchFamily="2" charset="-122"/>
                <a:sym typeface="+mn-ea"/>
              </a:rPr>
              <a:t>(0,1)</a:t>
            </a:r>
            <a:endParaRPr lang="en-US" altLang="zh-CN">
              <a:ea typeface="宋体" panose="02010600030101010101" pitchFamily="2" charset="-122"/>
              <a:sym typeface="+mn-ea"/>
            </a:endParaRPr>
          </a:p>
          <a:p>
            <a:r>
              <a:rPr lang="zh-CN" altLang="en-US">
                <a:ea typeface="宋体" panose="02010600030101010101" pitchFamily="2" charset="-122"/>
                <a:sym typeface="+mn-ea"/>
              </a:rPr>
              <a:t>计数信号量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存在的时间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5430" y="645795"/>
            <a:ext cx="5727700" cy="43942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Semaphore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semaphore-light_46356"/>
          <p:cNvSpPr>
            <a:spLocks noChangeAspect="1"/>
          </p:cNvSpPr>
          <p:nvPr/>
        </p:nvSpPr>
        <p:spPr bwMode="auto">
          <a:xfrm>
            <a:off x="284480" y="1083945"/>
            <a:ext cx="704850" cy="1383665"/>
          </a:xfrm>
          <a:custGeom>
            <a:avLst/>
            <a:gdLst>
              <a:gd name="connsiteX0" fmla="*/ 96181 w 309853"/>
              <a:gd name="connsiteY0" fmla="*/ 469472 h 608062"/>
              <a:gd name="connsiteX1" fmla="*/ 213673 w 309853"/>
              <a:gd name="connsiteY1" fmla="*/ 469472 h 608062"/>
              <a:gd name="connsiteX2" fmla="*/ 213673 w 309853"/>
              <a:gd name="connsiteY2" fmla="*/ 608062 h 608062"/>
              <a:gd name="connsiteX3" fmla="*/ 96181 w 309853"/>
              <a:gd name="connsiteY3" fmla="*/ 608062 h 608062"/>
              <a:gd name="connsiteX4" fmla="*/ 157714 w 309853"/>
              <a:gd name="connsiteY4" fmla="*/ 297504 h 608062"/>
              <a:gd name="connsiteX5" fmla="*/ 191586 w 309853"/>
              <a:gd name="connsiteY5" fmla="*/ 331305 h 608062"/>
              <a:gd name="connsiteX6" fmla="*/ 157714 w 309853"/>
              <a:gd name="connsiteY6" fmla="*/ 365106 h 608062"/>
              <a:gd name="connsiteX7" fmla="*/ 123842 w 309853"/>
              <a:gd name="connsiteY7" fmla="*/ 331305 h 608062"/>
              <a:gd name="connsiteX8" fmla="*/ 157714 w 309853"/>
              <a:gd name="connsiteY8" fmla="*/ 297504 h 608062"/>
              <a:gd name="connsiteX9" fmla="*/ 157692 w 309853"/>
              <a:gd name="connsiteY9" fmla="*/ 286751 h 608062"/>
              <a:gd name="connsiteX10" fmla="*/ 113116 w 309853"/>
              <a:gd name="connsiteY10" fmla="*/ 331265 h 608062"/>
              <a:gd name="connsiteX11" fmla="*/ 157692 w 309853"/>
              <a:gd name="connsiteY11" fmla="*/ 375696 h 608062"/>
              <a:gd name="connsiteX12" fmla="*/ 202184 w 309853"/>
              <a:gd name="connsiteY12" fmla="*/ 331265 h 608062"/>
              <a:gd name="connsiteX13" fmla="*/ 157692 w 309853"/>
              <a:gd name="connsiteY13" fmla="*/ 286751 h 608062"/>
              <a:gd name="connsiteX14" fmla="*/ 157714 w 309853"/>
              <a:gd name="connsiteY14" fmla="*/ 184035 h 608062"/>
              <a:gd name="connsiteX15" fmla="*/ 191586 w 309853"/>
              <a:gd name="connsiteY15" fmla="*/ 217871 h 608062"/>
              <a:gd name="connsiteX16" fmla="*/ 157714 w 309853"/>
              <a:gd name="connsiteY16" fmla="*/ 251707 h 608062"/>
              <a:gd name="connsiteX17" fmla="*/ 123842 w 309853"/>
              <a:gd name="connsiteY17" fmla="*/ 217871 h 608062"/>
              <a:gd name="connsiteX18" fmla="*/ 157714 w 309853"/>
              <a:gd name="connsiteY18" fmla="*/ 184035 h 608062"/>
              <a:gd name="connsiteX19" fmla="*/ 157692 w 309853"/>
              <a:gd name="connsiteY19" fmla="*/ 173372 h 608062"/>
              <a:gd name="connsiteX20" fmla="*/ 113116 w 309853"/>
              <a:gd name="connsiteY20" fmla="*/ 217887 h 608062"/>
              <a:gd name="connsiteX21" fmla="*/ 157692 w 309853"/>
              <a:gd name="connsiteY21" fmla="*/ 262318 h 608062"/>
              <a:gd name="connsiteX22" fmla="*/ 202184 w 309853"/>
              <a:gd name="connsiteY22" fmla="*/ 217887 h 608062"/>
              <a:gd name="connsiteX23" fmla="*/ 157692 w 309853"/>
              <a:gd name="connsiteY23" fmla="*/ 173372 h 608062"/>
              <a:gd name="connsiteX24" fmla="*/ 157692 w 309853"/>
              <a:gd name="connsiteY24" fmla="*/ 65266 h 608062"/>
              <a:gd name="connsiteX25" fmla="*/ 118478 w 309853"/>
              <a:gd name="connsiteY25" fmla="*/ 104425 h 608062"/>
              <a:gd name="connsiteX26" fmla="*/ 157692 w 309853"/>
              <a:gd name="connsiteY26" fmla="*/ 143585 h 608062"/>
              <a:gd name="connsiteX27" fmla="*/ 196905 w 309853"/>
              <a:gd name="connsiteY27" fmla="*/ 104425 h 608062"/>
              <a:gd name="connsiteX28" fmla="*/ 157692 w 309853"/>
              <a:gd name="connsiteY28" fmla="*/ 65266 h 608062"/>
              <a:gd name="connsiteX29" fmla="*/ 96526 w 309853"/>
              <a:gd name="connsiteY29" fmla="*/ 0 h 608062"/>
              <a:gd name="connsiteX30" fmla="*/ 213244 w 309853"/>
              <a:gd name="connsiteY30" fmla="*/ 0 h 608062"/>
              <a:gd name="connsiteX31" fmla="*/ 245754 w 309853"/>
              <a:gd name="connsiteY31" fmla="*/ 32382 h 608062"/>
              <a:gd name="connsiteX32" fmla="*/ 245754 w 309853"/>
              <a:gd name="connsiteY32" fmla="*/ 64011 h 608062"/>
              <a:gd name="connsiteX33" fmla="*/ 309853 w 309853"/>
              <a:gd name="connsiteY33" fmla="*/ 64011 h 608062"/>
              <a:gd name="connsiteX34" fmla="*/ 309853 w 309853"/>
              <a:gd name="connsiteY34" fmla="*/ 93631 h 608062"/>
              <a:gd name="connsiteX35" fmla="*/ 245671 w 309853"/>
              <a:gd name="connsiteY35" fmla="*/ 115219 h 608062"/>
              <a:gd name="connsiteX36" fmla="*/ 245671 w 309853"/>
              <a:gd name="connsiteY36" fmla="*/ 159985 h 608062"/>
              <a:gd name="connsiteX37" fmla="*/ 309769 w 309853"/>
              <a:gd name="connsiteY37" fmla="*/ 159985 h 608062"/>
              <a:gd name="connsiteX38" fmla="*/ 309769 w 309853"/>
              <a:gd name="connsiteY38" fmla="*/ 190860 h 608062"/>
              <a:gd name="connsiteX39" fmla="*/ 245671 w 309853"/>
              <a:gd name="connsiteY39" fmla="*/ 212448 h 608062"/>
              <a:gd name="connsiteX40" fmla="*/ 245671 w 309853"/>
              <a:gd name="connsiteY40" fmla="*/ 266669 h 608062"/>
              <a:gd name="connsiteX41" fmla="*/ 309769 w 309853"/>
              <a:gd name="connsiteY41" fmla="*/ 266669 h 608062"/>
              <a:gd name="connsiteX42" fmla="*/ 309769 w 309853"/>
              <a:gd name="connsiteY42" fmla="*/ 304239 h 608062"/>
              <a:gd name="connsiteX43" fmla="*/ 245671 w 309853"/>
              <a:gd name="connsiteY43" fmla="*/ 325826 h 608062"/>
              <a:gd name="connsiteX44" fmla="*/ 245671 w 309853"/>
              <a:gd name="connsiteY44" fmla="*/ 404982 h 608062"/>
              <a:gd name="connsiteX45" fmla="*/ 213244 w 309853"/>
              <a:gd name="connsiteY45" fmla="*/ 437364 h 608062"/>
              <a:gd name="connsiteX46" fmla="*/ 96526 w 309853"/>
              <a:gd name="connsiteY46" fmla="*/ 437364 h 608062"/>
              <a:gd name="connsiteX47" fmla="*/ 64099 w 309853"/>
              <a:gd name="connsiteY47" fmla="*/ 404982 h 608062"/>
              <a:gd name="connsiteX48" fmla="*/ 64099 w 309853"/>
              <a:gd name="connsiteY48" fmla="*/ 325826 h 608062"/>
              <a:gd name="connsiteX49" fmla="*/ 0 w 309853"/>
              <a:gd name="connsiteY49" fmla="*/ 304239 h 608062"/>
              <a:gd name="connsiteX50" fmla="*/ 0 w 309853"/>
              <a:gd name="connsiteY50" fmla="*/ 266669 h 608062"/>
              <a:gd name="connsiteX51" fmla="*/ 64099 w 309853"/>
              <a:gd name="connsiteY51" fmla="*/ 266669 h 608062"/>
              <a:gd name="connsiteX52" fmla="*/ 64099 w 309853"/>
              <a:gd name="connsiteY52" fmla="*/ 212448 h 608062"/>
              <a:gd name="connsiteX53" fmla="*/ 0 w 309853"/>
              <a:gd name="connsiteY53" fmla="*/ 190860 h 608062"/>
              <a:gd name="connsiteX54" fmla="*/ 0 w 309853"/>
              <a:gd name="connsiteY54" fmla="*/ 159985 h 608062"/>
              <a:gd name="connsiteX55" fmla="*/ 64099 w 309853"/>
              <a:gd name="connsiteY55" fmla="*/ 159985 h 608062"/>
              <a:gd name="connsiteX56" fmla="*/ 64099 w 309853"/>
              <a:gd name="connsiteY56" fmla="*/ 115219 h 608062"/>
              <a:gd name="connsiteX57" fmla="*/ 0 w 309853"/>
              <a:gd name="connsiteY57" fmla="*/ 93631 h 608062"/>
              <a:gd name="connsiteX58" fmla="*/ 0 w 309853"/>
              <a:gd name="connsiteY58" fmla="*/ 64011 h 608062"/>
              <a:gd name="connsiteX59" fmla="*/ 64099 w 309853"/>
              <a:gd name="connsiteY59" fmla="*/ 64011 h 608062"/>
              <a:gd name="connsiteX60" fmla="*/ 64099 w 309853"/>
              <a:gd name="connsiteY60" fmla="*/ 32382 h 608062"/>
              <a:gd name="connsiteX61" fmla="*/ 96526 w 309853"/>
              <a:gd name="connsiteY61" fmla="*/ 0 h 6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853" h="608062">
                <a:moveTo>
                  <a:pt x="96181" y="469472"/>
                </a:moveTo>
                <a:lnTo>
                  <a:pt x="213673" y="469472"/>
                </a:lnTo>
                <a:lnTo>
                  <a:pt x="213673" y="608062"/>
                </a:lnTo>
                <a:lnTo>
                  <a:pt x="96181" y="608062"/>
                </a:lnTo>
                <a:close/>
                <a:moveTo>
                  <a:pt x="157714" y="297504"/>
                </a:moveTo>
                <a:cubicBezTo>
                  <a:pt x="176421" y="297504"/>
                  <a:pt x="191586" y="312637"/>
                  <a:pt x="191586" y="331305"/>
                </a:cubicBezTo>
                <a:cubicBezTo>
                  <a:pt x="191586" y="349973"/>
                  <a:pt x="176421" y="365106"/>
                  <a:pt x="157714" y="365106"/>
                </a:cubicBezTo>
                <a:cubicBezTo>
                  <a:pt x="139007" y="365106"/>
                  <a:pt x="123842" y="349973"/>
                  <a:pt x="123842" y="331305"/>
                </a:cubicBezTo>
                <a:cubicBezTo>
                  <a:pt x="123842" y="312637"/>
                  <a:pt x="139007" y="297504"/>
                  <a:pt x="157714" y="297504"/>
                </a:cubicBezTo>
                <a:close/>
                <a:moveTo>
                  <a:pt x="157692" y="286751"/>
                </a:moveTo>
                <a:cubicBezTo>
                  <a:pt x="133142" y="286751"/>
                  <a:pt x="113116" y="306749"/>
                  <a:pt x="113116" y="331265"/>
                </a:cubicBezTo>
                <a:cubicBezTo>
                  <a:pt x="113116" y="355782"/>
                  <a:pt x="133142" y="375696"/>
                  <a:pt x="157692" y="375696"/>
                </a:cubicBezTo>
                <a:cubicBezTo>
                  <a:pt x="182242" y="375696"/>
                  <a:pt x="202184" y="355782"/>
                  <a:pt x="202184" y="331265"/>
                </a:cubicBezTo>
                <a:cubicBezTo>
                  <a:pt x="202184" y="306749"/>
                  <a:pt x="182242" y="286751"/>
                  <a:pt x="157692" y="286751"/>
                </a:cubicBezTo>
                <a:close/>
                <a:moveTo>
                  <a:pt x="157714" y="184035"/>
                </a:moveTo>
                <a:cubicBezTo>
                  <a:pt x="176421" y="184035"/>
                  <a:pt x="191586" y="199184"/>
                  <a:pt x="191586" y="217871"/>
                </a:cubicBezTo>
                <a:cubicBezTo>
                  <a:pt x="191586" y="236558"/>
                  <a:pt x="176421" y="251707"/>
                  <a:pt x="157714" y="251707"/>
                </a:cubicBezTo>
                <a:cubicBezTo>
                  <a:pt x="139007" y="251707"/>
                  <a:pt x="123842" y="236558"/>
                  <a:pt x="123842" y="217871"/>
                </a:cubicBezTo>
                <a:cubicBezTo>
                  <a:pt x="123842" y="199184"/>
                  <a:pt x="139007" y="184035"/>
                  <a:pt x="157714" y="184035"/>
                </a:cubicBezTo>
                <a:close/>
                <a:moveTo>
                  <a:pt x="157692" y="173372"/>
                </a:moveTo>
                <a:cubicBezTo>
                  <a:pt x="133142" y="173372"/>
                  <a:pt x="113116" y="193287"/>
                  <a:pt x="113116" y="217887"/>
                </a:cubicBezTo>
                <a:cubicBezTo>
                  <a:pt x="113116" y="242404"/>
                  <a:pt x="133142" y="262318"/>
                  <a:pt x="157692" y="262318"/>
                </a:cubicBezTo>
                <a:cubicBezTo>
                  <a:pt x="182242" y="262318"/>
                  <a:pt x="202184" y="242404"/>
                  <a:pt x="202184" y="217887"/>
                </a:cubicBezTo>
                <a:cubicBezTo>
                  <a:pt x="202184" y="193287"/>
                  <a:pt x="182242" y="173372"/>
                  <a:pt x="157692" y="173372"/>
                </a:cubicBezTo>
                <a:close/>
                <a:moveTo>
                  <a:pt x="157692" y="65266"/>
                </a:moveTo>
                <a:cubicBezTo>
                  <a:pt x="135990" y="65266"/>
                  <a:pt x="118478" y="82837"/>
                  <a:pt x="118478" y="104425"/>
                </a:cubicBezTo>
                <a:cubicBezTo>
                  <a:pt x="118478" y="126097"/>
                  <a:pt x="135990" y="143585"/>
                  <a:pt x="157692" y="143585"/>
                </a:cubicBezTo>
                <a:cubicBezTo>
                  <a:pt x="179309" y="143585"/>
                  <a:pt x="196905" y="126097"/>
                  <a:pt x="196905" y="104425"/>
                </a:cubicBezTo>
                <a:cubicBezTo>
                  <a:pt x="196905" y="82837"/>
                  <a:pt x="179309" y="65266"/>
                  <a:pt x="157692" y="65266"/>
                </a:cubicBezTo>
                <a:close/>
                <a:moveTo>
                  <a:pt x="96526" y="0"/>
                </a:moveTo>
                <a:lnTo>
                  <a:pt x="213244" y="0"/>
                </a:lnTo>
                <a:cubicBezTo>
                  <a:pt x="231175" y="0"/>
                  <a:pt x="245671" y="14476"/>
                  <a:pt x="245754" y="32382"/>
                </a:cubicBezTo>
                <a:lnTo>
                  <a:pt x="245754" y="64011"/>
                </a:lnTo>
                <a:lnTo>
                  <a:pt x="309853" y="64011"/>
                </a:lnTo>
                <a:lnTo>
                  <a:pt x="309853" y="93631"/>
                </a:lnTo>
                <a:lnTo>
                  <a:pt x="245671" y="115219"/>
                </a:lnTo>
                <a:lnTo>
                  <a:pt x="245671" y="159985"/>
                </a:lnTo>
                <a:lnTo>
                  <a:pt x="309769" y="159985"/>
                </a:lnTo>
                <a:lnTo>
                  <a:pt x="309769" y="190860"/>
                </a:lnTo>
                <a:lnTo>
                  <a:pt x="245671" y="212448"/>
                </a:lnTo>
                <a:lnTo>
                  <a:pt x="245671" y="266669"/>
                </a:lnTo>
                <a:lnTo>
                  <a:pt x="309769" y="266669"/>
                </a:lnTo>
                <a:lnTo>
                  <a:pt x="309769" y="304239"/>
                </a:lnTo>
                <a:lnTo>
                  <a:pt x="245671" y="325826"/>
                </a:lnTo>
                <a:lnTo>
                  <a:pt x="245671" y="404982"/>
                </a:lnTo>
                <a:cubicBezTo>
                  <a:pt x="245671" y="422888"/>
                  <a:pt x="231175" y="437364"/>
                  <a:pt x="213244" y="437364"/>
                </a:cubicBezTo>
                <a:lnTo>
                  <a:pt x="96526" y="437364"/>
                </a:lnTo>
                <a:cubicBezTo>
                  <a:pt x="78594" y="437364"/>
                  <a:pt x="64099" y="422888"/>
                  <a:pt x="64099" y="404982"/>
                </a:cubicBezTo>
                <a:lnTo>
                  <a:pt x="64099" y="325826"/>
                </a:lnTo>
                <a:lnTo>
                  <a:pt x="0" y="304239"/>
                </a:lnTo>
                <a:lnTo>
                  <a:pt x="0" y="266669"/>
                </a:lnTo>
                <a:lnTo>
                  <a:pt x="64099" y="266669"/>
                </a:lnTo>
                <a:lnTo>
                  <a:pt x="64099" y="212448"/>
                </a:lnTo>
                <a:lnTo>
                  <a:pt x="0" y="190860"/>
                </a:lnTo>
                <a:lnTo>
                  <a:pt x="0" y="159985"/>
                </a:lnTo>
                <a:lnTo>
                  <a:pt x="64099" y="159985"/>
                </a:lnTo>
                <a:lnTo>
                  <a:pt x="64099" y="115219"/>
                </a:lnTo>
                <a:lnTo>
                  <a:pt x="0" y="93631"/>
                </a:lnTo>
                <a:lnTo>
                  <a:pt x="0" y="64011"/>
                </a:lnTo>
                <a:lnTo>
                  <a:pt x="64099" y="64011"/>
                </a:lnTo>
                <a:lnTo>
                  <a:pt x="64099" y="32382"/>
                </a:lnTo>
                <a:cubicBezTo>
                  <a:pt x="64099" y="14476"/>
                  <a:pt x="78594" y="0"/>
                  <a:pt x="9652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2891790" y="1013460"/>
          <a:ext cx="6011545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6007100" imgH="4114800" progId="Paint.Picture">
                  <p:embed/>
                </p:oleObj>
              </mc:Choice>
              <mc:Fallback>
                <p:oleObj name="" r:id="rId1" imgW="6007100" imgH="41148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91790" y="1013460"/>
                        <a:ext cx="6011545" cy="411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占位符 2"/>
          <p:cNvSpPr/>
          <p:nvPr/>
        </p:nvSpPr>
        <p:spPr>
          <a:xfrm>
            <a:off x="2767330" y="447040"/>
            <a:ext cx="4591050" cy="543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 golang.org/x/sync/semaphore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65663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1035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566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103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SingleFlight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air-transport_89720"/>
          <p:cNvSpPr>
            <a:spLocks noChangeAspect="1"/>
          </p:cNvSpPr>
          <p:nvPr/>
        </p:nvSpPr>
        <p:spPr bwMode="auto">
          <a:xfrm>
            <a:off x="196850" y="1265555"/>
            <a:ext cx="1304925" cy="1202055"/>
          </a:xfrm>
          <a:custGeom>
            <a:avLst/>
            <a:gdLst>
              <a:gd name="connsiteX0" fmla="*/ 161664 w 608809"/>
              <a:gd name="connsiteY0" fmla="*/ 339204 h 560360"/>
              <a:gd name="connsiteX1" fmla="*/ 252571 w 608809"/>
              <a:gd name="connsiteY1" fmla="*/ 342170 h 560360"/>
              <a:gd name="connsiteX2" fmla="*/ 266314 w 608809"/>
              <a:gd name="connsiteY2" fmla="*/ 356352 h 560360"/>
              <a:gd name="connsiteX3" fmla="*/ 266221 w 608809"/>
              <a:gd name="connsiteY3" fmla="*/ 445704 h 560360"/>
              <a:gd name="connsiteX4" fmla="*/ 251921 w 608809"/>
              <a:gd name="connsiteY4" fmla="*/ 459885 h 560360"/>
              <a:gd name="connsiteX5" fmla="*/ 237714 w 608809"/>
              <a:gd name="connsiteY5" fmla="*/ 445611 h 560360"/>
              <a:gd name="connsiteX6" fmla="*/ 237807 w 608809"/>
              <a:gd name="connsiteY6" fmla="*/ 389349 h 560360"/>
              <a:gd name="connsiteX7" fmla="*/ 120714 w 608809"/>
              <a:gd name="connsiteY7" fmla="*/ 506137 h 560360"/>
              <a:gd name="connsiteX8" fmla="*/ 14207 w 608809"/>
              <a:gd name="connsiteY8" fmla="*/ 560360 h 560360"/>
              <a:gd name="connsiteX9" fmla="*/ 0 w 608809"/>
              <a:gd name="connsiteY9" fmla="*/ 546179 h 560360"/>
              <a:gd name="connsiteX10" fmla="*/ 14207 w 608809"/>
              <a:gd name="connsiteY10" fmla="*/ 531904 h 560360"/>
              <a:gd name="connsiteX11" fmla="*/ 100843 w 608809"/>
              <a:gd name="connsiteY11" fmla="*/ 485745 h 560360"/>
              <a:gd name="connsiteX12" fmla="*/ 217471 w 608809"/>
              <a:gd name="connsiteY12" fmla="*/ 369421 h 560360"/>
              <a:gd name="connsiteX13" fmla="*/ 160736 w 608809"/>
              <a:gd name="connsiteY13" fmla="*/ 367567 h 560360"/>
              <a:gd name="connsiteX14" fmla="*/ 146900 w 608809"/>
              <a:gd name="connsiteY14" fmla="*/ 352922 h 560360"/>
              <a:gd name="connsiteX15" fmla="*/ 161664 w 608809"/>
              <a:gd name="connsiteY15" fmla="*/ 339204 h 560360"/>
              <a:gd name="connsiteX16" fmla="*/ 560585 w 608809"/>
              <a:gd name="connsiteY16" fmla="*/ 28458 h 560360"/>
              <a:gd name="connsiteX17" fmla="*/ 444157 w 608809"/>
              <a:gd name="connsiteY17" fmla="*/ 93162 h 560360"/>
              <a:gd name="connsiteX18" fmla="*/ 432273 w 608809"/>
              <a:gd name="connsiteY18" fmla="*/ 97148 h 560360"/>
              <a:gd name="connsiteX19" fmla="*/ 238041 w 608809"/>
              <a:gd name="connsiteY19" fmla="*/ 70265 h 560360"/>
              <a:gd name="connsiteX20" fmla="*/ 225043 w 608809"/>
              <a:gd name="connsiteY20" fmla="*/ 83243 h 560360"/>
              <a:gd name="connsiteX21" fmla="*/ 370717 w 608809"/>
              <a:gd name="connsiteY21" fmla="*/ 146000 h 560360"/>
              <a:gd name="connsiteX22" fmla="*/ 378887 w 608809"/>
              <a:gd name="connsiteY22" fmla="*/ 155733 h 560360"/>
              <a:gd name="connsiteX23" fmla="*/ 376009 w 608809"/>
              <a:gd name="connsiteY23" fmla="*/ 168155 h 560360"/>
              <a:gd name="connsiteX24" fmla="*/ 302569 w 608809"/>
              <a:gd name="connsiteY24" fmla="*/ 274480 h 560360"/>
              <a:gd name="connsiteX25" fmla="*/ 302476 w 608809"/>
              <a:gd name="connsiteY25" fmla="*/ 274665 h 560360"/>
              <a:gd name="connsiteX26" fmla="*/ 292356 w 608809"/>
              <a:gd name="connsiteY26" fmla="*/ 281340 h 560360"/>
              <a:gd name="connsiteX27" fmla="*/ 254475 w 608809"/>
              <a:gd name="connsiteY27" fmla="*/ 286809 h 560360"/>
              <a:gd name="connsiteX28" fmla="*/ 249090 w 608809"/>
              <a:gd name="connsiteY28" fmla="*/ 292185 h 560360"/>
              <a:gd name="connsiteX29" fmla="*/ 293377 w 608809"/>
              <a:gd name="connsiteY29" fmla="*/ 305627 h 560360"/>
              <a:gd name="connsiteX30" fmla="*/ 302847 w 608809"/>
              <a:gd name="connsiteY30" fmla="*/ 315082 h 560360"/>
              <a:gd name="connsiteX31" fmla="*/ 316310 w 608809"/>
              <a:gd name="connsiteY31" fmla="*/ 359299 h 560360"/>
              <a:gd name="connsiteX32" fmla="*/ 321695 w 608809"/>
              <a:gd name="connsiteY32" fmla="*/ 353923 h 560360"/>
              <a:gd name="connsiteX33" fmla="*/ 327173 w 608809"/>
              <a:gd name="connsiteY33" fmla="*/ 316102 h 560360"/>
              <a:gd name="connsiteX34" fmla="*/ 333765 w 608809"/>
              <a:gd name="connsiteY34" fmla="*/ 306090 h 560360"/>
              <a:gd name="connsiteX35" fmla="*/ 338778 w 608809"/>
              <a:gd name="connsiteY35" fmla="*/ 303031 h 560360"/>
              <a:gd name="connsiteX36" fmla="*/ 440536 w 608809"/>
              <a:gd name="connsiteY36" fmla="*/ 232580 h 560360"/>
              <a:gd name="connsiteX37" fmla="*/ 449635 w 608809"/>
              <a:gd name="connsiteY37" fmla="*/ 229336 h 560360"/>
              <a:gd name="connsiteX38" fmla="*/ 452885 w 608809"/>
              <a:gd name="connsiteY38" fmla="*/ 229707 h 560360"/>
              <a:gd name="connsiteX39" fmla="*/ 462633 w 608809"/>
              <a:gd name="connsiteY39" fmla="*/ 237864 h 560360"/>
              <a:gd name="connsiteX40" fmla="*/ 525582 w 608809"/>
              <a:gd name="connsiteY40" fmla="*/ 383308 h 560360"/>
              <a:gd name="connsiteX41" fmla="*/ 538581 w 608809"/>
              <a:gd name="connsiteY41" fmla="*/ 370330 h 560360"/>
              <a:gd name="connsiteX42" fmla="*/ 511656 w 608809"/>
              <a:gd name="connsiteY42" fmla="*/ 176405 h 560360"/>
              <a:gd name="connsiteX43" fmla="*/ 515555 w 608809"/>
              <a:gd name="connsiteY43" fmla="*/ 164447 h 560360"/>
              <a:gd name="connsiteX44" fmla="*/ 575904 w 608809"/>
              <a:gd name="connsiteY44" fmla="*/ 73695 h 560360"/>
              <a:gd name="connsiteX45" fmla="*/ 576369 w 608809"/>
              <a:gd name="connsiteY45" fmla="*/ 32444 h 560360"/>
              <a:gd name="connsiteX46" fmla="*/ 560585 w 608809"/>
              <a:gd name="connsiteY46" fmla="*/ 28458 h 560360"/>
              <a:gd name="connsiteX47" fmla="*/ 560585 w 608809"/>
              <a:gd name="connsiteY47" fmla="*/ 0 h 560360"/>
              <a:gd name="connsiteX48" fmla="*/ 596516 w 608809"/>
              <a:gd name="connsiteY48" fmla="*/ 12422 h 560360"/>
              <a:gd name="connsiteX49" fmla="*/ 603108 w 608809"/>
              <a:gd name="connsiteY49" fmla="*/ 82316 h 560360"/>
              <a:gd name="connsiteX50" fmla="*/ 540809 w 608809"/>
              <a:gd name="connsiteY50" fmla="*/ 179371 h 560360"/>
              <a:gd name="connsiteX51" fmla="*/ 567734 w 608809"/>
              <a:gd name="connsiteY51" fmla="*/ 373389 h 560360"/>
              <a:gd name="connsiteX52" fmla="*/ 563742 w 608809"/>
              <a:gd name="connsiteY52" fmla="*/ 385440 h 560360"/>
              <a:gd name="connsiteX53" fmla="*/ 530875 w 608809"/>
              <a:gd name="connsiteY53" fmla="*/ 418163 h 560360"/>
              <a:gd name="connsiteX54" fmla="*/ 520847 w 608809"/>
              <a:gd name="connsiteY54" fmla="*/ 422334 h 560360"/>
              <a:gd name="connsiteX55" fmla="*/ 518155 w 608809"/>
              <a:gd name="connsiteY55" fmla="*/ 422056 h 560360"/>
              <a:gd name="connsiteX56" fmla="*/ 507756 w 608809"/>
              <a:gd name="connsiteY56" fmla="*/ 413713 h 560360"/>
              <a:gd name="connsiteX57" fmla="*/ 443879 w 608809"/>
              <a:gd name="connsiteY57" fmla="*/ 266230 h 560360"/>
              <a:gd name="connsiteX58" fmla="*/ 354376 w 608809"/>
              <a:gd name="connsiteY58" fmla="*/ 326762 h 560360"/>
              <a:gd name="connsiteX59" fmla="*/ 349177 w 608809"/>
              <a:gd name="connsiteY59" fmla="*/ 362636 h 560360"/>
              <a:gd name="connsiteX60" fmla="*/ 345184 w 608809"/>
              <a:gd name="connsiteY60" fmla="*/ 370608 h 560360"/>
              <a:gd name="connsiteX61" fmla="*/ 319652 w 608809"/>
              <a:gd name="connsiteY61" fmla="*/ 396193 h 560360"/>
              <a:gd name="connsiteX62" fmla="*/ 306097 w 608809"/>
              <a:gd name="connsiteY62" fmla="*/ 399901 h 560360"/>
              <a:gd name="connsiteX63" fmla="*/ 295884 w 608809"/>
              <a:gd name="connsiteY63" fmla="*/ 390260 h 560360"/>
              <a:gd name="connsiteX64" fmla="*/ 277779 w 608809"/>
              <a:gd name="connsiteY64" fmla="*/ 330655 h 560360"/>
              <a:gd name="connsiteX65" fmla="*/ 218080 w 608809"/>
              <a:gd name="connsiteY65" fmla="*/ 312486 h 560360"/>
              <a:gd name="connsiteX66" fmla="*/ 208424 w 608809"/>
              <a:gd name="connsiteY66" fmla="*/ 302382 h 560360"/>
              <a:gd name="connsiteX67" fmla="*/ 212137 w 608809"/>
              <a:gd name="connsiteY67" fmla="*/ 288848 h 560360"/>
              <a:gd name="connsiteX68" fmla="*/ 237670 w 608809"/>
              <a:gd name="connsiteY68" fmla="*/ 263356 h 560360"/>
              <a:gd name="connsiteX69" fmla="*/ 245747 w 608809"/>
              <a:gd name="connsiteY69" fmla="*/ 259277 h 560360"/>
              <a:gd name="connsiteX70" fmla="*/ 281586 w 608809"/>
              <a:gd name="connsiteY70" fmla="*/ 254179 h 560360"/>
              <a:gd name="connsiteX71" fmla="*/ 342306 w 608809"/>
              <a:gd name="connsiteY71" fmla="*/ 164725 h 560360"/>
              <a:gd name="connsiteX72" fmla="*/ 194497 w 608809"/>
              <a:gd name="connsiteY72" fmla="*/ 101041 h 560360"/>
              <a:gd name="connsiteX73" fmla="*/ 186141 w 608809"/>
              <a:gd name="connsiteY73" fmla="*/ 90659 h 560360"/>
              <a:gd name="connsiteX74" fmla="*/ 190133 w 608809"/>
              <a:gd name="connsiteY74" fmla="*/ 77867 h 560360"/>
              <a:gd name="connsiteX75" fmla="*/ 222908 w 608809"/>
              <a:gd name="connsiteY75" fmla="*/ 45144 h 560360"/>
              <a:gd name="connsiteX76" fmla="*/ 234885 w 608809"/>
              <a:gd name="connsiteY76" fmla="*/ 41158 h 560360"/>
              <a:gd name="connsiteX77" fmla="*/ 429302 w 608809"/>
              <a:gd name="connsiteY77" fmla="*/ 68041 h 560360"/>
              <a:gd name="connsiteX78" fmla="*/ 560585 w 608809"/>
              <a:gd name="connsiteY78" fmla="*/ 0 h 56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09" h="560360">
                <a:moveTo>
                  <a:pt x="161664" y="339204"/>
                </a:moveTo>
                <a:lnTo>
                  <a:pt x="252571" y="342170"/>
                </a:lnTo>
                <a:cubicBezTo>
                  <a:pt x="260279" y="342355"/>
                  <a:pt x="266314" y="348658"/>
                  <a:pt x="266314" y="356352"/>
                </a:cubicBezTo>
                <a:lnTo>
                  <a:pt x="266221" y="445704"/>
                </a:lnTo>
                <a:cubicBezTo>
                  <a:pt x="266221" y="453490"/>
                  <a:pt x="259814" y="459885"/>
                  <a:pt x="251921" y="459885"/>
                </a:cubicBezTo>
                <a:cubicBezTo>
                  <a:pt x="244029" y="459885"/>
                  <a:pt x="237714" y="453490"/>
                  <a:pt x="237714" y="445611"/>
                </a:cubicBezTo>
                <a:lnTo>
                  <a:pt x="237807" y="389349"/>
                </a:lnTo>
                <a:cubicBezTo>
                  <a:pt x="210414" y="416877"/>
                  <a:pt x="146157" y="481389"/>
                  <a:pt x="120714" y="506137"/>
                </a:cubicBezTo>
                <a:cubicBezTo>
                  <a:pt x="101214" y="525045"/>
                  <a:pt x="64814" y="560360"/>
                  <a:pt x="14207" y="560360"/>
                </a:cubicBezTo>
                <a:cubicBezTo>
                  <a:pt x="6407" y="560360"/>
                  <a:pt x="0" y="553964"/>
                  <a:pt x="0" y="546179"/>
                </a:cubicBezTo>
                <a:cubicBezTo>
                  <a:pt x="0" y="538300"/>
                  <a:pt x="6407" y="531904"/>
                  <a:pt x="14207" y="531904"/>
                </a:cubicBezTo>
                <a:cubicBezTo>
                  <a:pt x="53207" y="531904"/>
                  <a:pt x="83014" y="502986"/>
                  <a:pt x="100843" y="485745"/>
                </a:cubicBezTo>
                <a:cubicBezTo>
                  <a:pt x="126100" y="461183"/>
                  <a:pt x="190079" y="396949"/>
                  <a:pt x="217471" y="369421"/>
                </a:cubicBezTo>
                <a:lnTo>
                  <a:pt x="160736" y="367567"/>
                </a:lnTo>
                <a:cubicBezTo>
                  <a:pt x="152843" y="367289"/>
                  <a:pt x="146714" y="360708"/>
                  <a:pt x="146900" y="352922"/>
                </a:cubicBezTo>
                <a:cubicBezTo>
                  <a:pt x="147179" y="345043"/>
                  <a:pt x="153772" y="338926"/>
                  <a:pt x="161664" y="339204"/>
                </a:cubicBezTo>
                <a:close/>
                <a:moveTo>
                  <a:pt x="560585" y="28458"/>
                </a:moveTo>
                <a:cubicBezTo>
                  <a:pt x="548701" y="28458"/>
                  <a:pt x="505064" y="33093"/>
                  <a:pt x="444157" y="93162"/>
                </a:cubicBezTo>
                <a:cubicBezTo>
                  <a:pt x="441093" y="96314"/>
                  <a:pt x="436637" y="97797"/>
                  <a:pt x="432273" y="97148"/>
                </a:cubicBezTo>
                <a:lnTo>
                  <a:pt x="238041" y="70265"/>
                </a:lnTo>
                <a:lnTo>
                  <a:pt x="225043" y="83243"/>
                </a:lnTo>
                <a:lnTo>
                  <a:pt x="370717" y="146000"/>
                </a:lnTo>
                <a:cubicBezTo>
                  <a:pt x="374802" y="147854"/>
                  <a:pt x="377866" y="151377"/>
                  <a:pt x="378887" y="155733"/>
                </a:cubicBezTo>
                <a:cubicBezTo>
                  <a:pt x="379909" y="160090"/>
                  <a:pt x="378887" y="164725"/>
                  <a:pt x="376009" y="168155"/>
                </a:cubicBezTo>
                <a:cubicBezTo>
                  <a:pt x="343235" y="207737"/>
                  <a:pt x="317795" y="249544"/>
                  <a:pt x="302569" y="274480"/>
                </a:cubicBezTo>
                <a:lnTo>
                  <a:pt x="302476" y="274665"/>
                </a:lnTo>
                <a:cubicBezTo>
                  <a:pt x="300247" y="278281"/>
                  <a:pt x="296534" y="280691"/>
                  <a:pt x="292356" y="281340"/>
                </a:cubicBezTo>
                <a:lnTo>
                  <a:pt x="254475" y="286809"/>
                </a:lnTo>
                <a:lnTo>
                  <a:pt x="249090" y="292185"/>
                </a:lnTo>
                <a:lnTo>
                  <a:pt x="293377" y="305627"/>
                </a:lnTo>
                <a:cubicBezTo>
                  <a:pt x="297926" y="307017"/>
                  <a:pt x="301454" y="310540"/>
                  <a:pt x="302847" y="315082"/>
                </a:cubicBezTo>
                <a:lnTo>
                  <a:pt x="316310" y="359299"/>
                </a:lnTo>
                <a:lnTo>
                  <a:pt x="321695" y="353923"/>
                </a:lnTo>
                <a:lnTo>
                  <a:pt x="327173" y="316102"/>
                </a:lnTo>
                <a:cubicBezTo>
                  <a:pt x="327822" y="311930"/>
                  <a:pt x="330236" y="308222"/>
                  <a:pt x="333765" y="306090"/>
                </a:cubicBezTo>
                <a:lnTo>
                  <a:pt x="338778" y="303031"/>
                </a:lnTo>
                <a:cubicBezTo>
                  <a:pt x="364403" y="287180"/>
                  <a:pt x="403120" y="263356"/>
                  <a:pt x="440536" y="232580"/>
                </a:cubicBezTo>
                <a:cubicBezTo>
                  <a:pt x="443136" y="230448"/>
                  <a:pt x="446293" y="229336"/>
                  <a:pt x="449635" y="229336"/>
                </a:cubicBezTo>
                <a:cubicBezTo>
                  <a:pt x="450749" y="229336"/>
                  <a:pt x="451863" y="229429"/>
                  <a:pt x="452885" y="229707"/>
                </a:cubicBezTo>
                <a:cubicBezTo>
                  <a:pt x="457248" y="230726"/>
                  <a:pt x="460869" y="233785"/>
                  <a:pt x="462633" y="237864"/>
                </a:cubicBezTo>
                <a:lnTo>
                  <a:pt x="525582" y="383308"/>
                </a:lnTo>
                <a:lnTo>
                  <a:pt x="538581" y="370330"/>
                </a:lnTo>
                <a:lnTo>
                  <a:pt x="511656" y="176405"/>
                </a:lnTo>
                <a:cubicBezTo>
                  <a:pt x="511006" y="172048"/>
                  <a:pt x="512491" y="167599"/>
                  <a:pt x="515555" y="164447"/>
                </a:cubicBezTo>
                <a:cubicBezTo>
                  <a:pt x="553993" y="125699"/>
                  <a:pt x="569591" y="93718"/>
                  <a:pt x="575904" y="73695"/>
                </a:cubicBezTo>
                <a:cubicBezTo>
                  <a:pt x="583332" y="50521"/>
                  <a:pt x="580268" y="36338"/>
                  <a:pt x="576369" y="32444"/>
                </a:cubicBezTo>
                <a:cubicBezTo>
                  <a:pt x="574419" y="30498"/>
                  <a:pt x="569312" y="28458"/>
                  <a:pt x="560585" y="28458"/>
                </a:cubicBezTo>
                <a:close/>
                <a:moveTo>
                  <a:pt x="560585" y="0"/>
                </a:moveTo>
                <a:cubicBezTo>
                  <a:pt x="575997" y="0"/>
                  <a:pt x="588439" y="4264"/>
                  <a:pt x="596516" y="12422"/>
                </a:cubicBezTo>
                <a:cubicBezTo>
                  <a:pt x="610164" y="25956"/>
                  <a:pt x="612578" y="52097"/>
                  <a:pt x="603108" y="82316"/>
                </a:cubicBezTo>
                <a:cubicBezTo>
                  <a:pt x="596145" y="104378"/>
                  <a:pt x="579618" y="138770"/>
                  <a:pt x="540809" y="179371"/>
                </a:cubicBezTo>
                <a:lnTo>
                  <a:pt x="567734" y="373389"/>
                </a:lnTo>
                <a:cubicBezTo>
                  <a:pt x="568384" y="377839"/>
                  <a:pt x="566806" y="382288"/>
                  <a:pt x="563742" y="385440"/>
                </a:cubicBezTo>
                <a:lnTo>
                  <a:pt x="530875" y="418163"/>
                </a:lnTo>
                <a:cubicBezTo>
                  <a:pt x="528182" y="420851"/>
                  <a:pt x="524561" y="422334"/>
                  <a:pt x="520847" y="422334"/>
                </a:cubicBezTo>
                <a:cubicBezTo>
                  <a:pt x="519919" y="422334"/>
                  <a:pt x="519083" y="422241"/>
                  <a:pt x="518155" y="422056"/>
                </a:cubicBezTo>
                <a:cubicBezTo>
                  <a:pt x="513513" y="421222"/>
                  <a:pt x="509613" y="418070"/>
                  <a:pt x="507756" y="413713"/>
                </a:cubicBezTo>
                <a:lnTo>
                  <a:pt x="443879" y="266230"/>
                </a:lnTo>
                <a:cubicBezTo>
                  <a:pt x="410269" y="292278"/>
                  <a:pt x="377402" y="312579"/>
                  <a:pt x="354376" y="326762"/>
                </a:cubicBezTo>
                <a:lnTo>
                  <a:pt x="349177" y="362636"/>
                </a:lnTo>
                <a:cubicBezTo>
                  <a:pt x="348713" y="365695"/>
                  <a:pt x="347320" y="368476"/>
                  <a:pt x="345184" y="370608"/>
                </a:cubicBezTo>
                <a:lnTo>
                  <a:pt x="319652" y="396193"/>
                </a:lnTo>
                <a:cubicBezTo>
                  <a:pt x="316031" y="399716"/>
                  <a:pt x="310925" y="401106"/>
                  <a:pt x="306097" y="399901"/>
                </a:cubicBezTo>
                <a:cubicBezTo>
                  <a:pt x="301269" y="398696"/>
                  <a:pt x="297369" y="394988"/>
                  <a:pt x="295884" y="390260"/>
                </a:cubicBezTo>
                <a:lnTo>
                  <a:pt x="277779" y="330655"/>
                </a:lnTo>
                <a:lnTo>
                  <a:pt x="218080" y="312486"/>
                </a:lnTo>
                <a:cubicBezTo>
                  <a:pt x="213252" y="311096"/>
                  <a:pt x="209631" y="307203"/>
                  <a:pt x="208424" y="302382"/>
                </a:cubicBezTo>
                <a:cubicBezTo>
                  <a:pt x="207124" y="297562"/>
                  <a:pt x="208609" y="292371"/>
                  <a:pt x="212137" y="288848"/>
                </a:cubicBezTo>
                <a:lnTo>
                  <a:pt x="237670" y="263356"/>
                </a:lnTo>
                <a:cubicBezTo>
                  <a:pt x="239898" y="261131"/>
                  <a:pt x="242683" y="259741"/>
                  <a:pt x="245747" y="259277"/>
                </a:cubicBezTo>
                <a:lnTo>
                  <a:pt x="281586" y="254179"/>
                </a:lnTo>
                <a:cubicBezTo>
                  <a:pt x="295419" y="231468"/>
                  <a:pt x="316124" y="198282"/>
                  <a:pt x="342306" y="164725"/>
                </a:cubicBezTo>
                <a:lnTo>
                  <a:pt x="194497" y="101041"/>
                </a:lnTo>
                <a:cubicBezTo>
                  <a:pt x="190226" y="99187"/>
                  <a:pt x="187069" y="95294"/>
                  <a:pt x="186141" y="90659"/>
                </a:cubicBezTo>
                <a:cubicBezTo>
                  <a:pt x="185305" y="86024"/>
                  <a:pt x="186791" y="81204"/>
                  <a:pt x="190133" y="77867"/>
                </a:cubicBezTo>
                <a:lnTo>
                  <a:pt x="222908" y="45144"/>
                </a:lnTo>
                <a:cubicBezTo>
                  <a:pt x="226064" y="41992"/>
                  <a:pt x="230521" y="40509"/>
                  <a:pt x="234885" y="41158"/>
                </a:cubicBezTo>
                <a:lnTo>
                  <a:pt x="429302" y="68041"/>
                </a:lnTo>
                <a:cubicBezTo>
                  <a:pt x="493458" y="6767"/>
                  <a:pt x="542295" y="0"/>
                  <a:pt x="56058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3509645" y="288925"/>
            <a:ext cx="4591050" cy="70167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 algn="l">
              <a:buNone/>
            </a:pPr>
            <a:r>
              <a:rPr lang="zh-CN" altLang="en-US" sz="1400">
                <a:sym typeface="+mn-ea"/>
              </a:rPr>
              <a:t>golang.org/x/sync/singleflight</a:t>
            </a:r>
            <a:endParaRPr lang="zh-CN" altLang="en-US" sz="1400">
              <a:sym typeface="+mn-ea"/>
            </a:endParaRPr>
          </a:p>
          <a:p>
            <a:pPr marL="114300" indent="0" algn="l">
              <a:buNone/>
            </a:pPr>
            <a:r>
              <a:rPr lang="zh-CN" altLang="en-US" sz="1400">
                <a:sym typeface="+mn-ea"/>
              </a:rPr>
              <a:t>go/src/internal/singleflight/singleflight.go 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7" name="对象 6"/>
          <p:cNvGraphicFramePr/>
          <p:nvPr/>
        </p:nvGraphicFramePr>
        <p:xfrm>
          <a:off x="2078990" y="1785620"/>
          <a:ext cx="6272530" cy="1035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6267450" imgH="1035050" progId="Paint.Picture">
                  <p:embed/>
                </p:oleObj>
              </mc:Choice>
              <mc:Fallback>
                <p:oleObj name="" r:id="rId1" imgW="6267450" imgH="1035050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078990" y="1785620"/>
                        <a:ext cx="6272530" cy="10356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/>
          <p:nvPr/>
        </p:nvGraphicFramePr>
        <p:xfrm>
          <a:off x="2179955" y="3268345"/>
          <a:ext cx="4677410" cy="788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3" imgW="4673600" imgH="787400" progId="Paint.Picture">
                  <p:embed/>
                </p:oleObj>
              </mc:Choice>
              <mc:Fallback>
                <p:oleObj name="" r:id="rId3" imgW="4673600" imgH="787400" progId="Paint.Picture">
                  <p:embed/>
                  <p:pic>
                    <p:nvPicPr>
                      <p:cNvPr id="0" name="图片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9955" y="3268345"/>
                        <a:ext cx="4677410" cy="788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498348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SingleFlight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应用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air-transport_89720"/>
          <p:cNvSpPr>
            <a:spLocks noChangeAspect="1"/>
          </p:cNvSpPr>
          <p:nvPr/>
        </p:nvSpPr>
        <p:spPr bwMode="auto">
          <a:xfrm>
            <a:off x="196850" y="1265555"/>
            <a:ext cx="1304925" cy="1202055"/>
          </a:xfrm>
          <a:custGeom>
            <a:avLst/>
            <a:gdLst>
              <a:gd name="connsiteX0" fmla="*/ 161664 w 608809"/>
              <a:gd name="connsiteY0" fmla="*/ 339204 h 560360"/>
              <a:gd name="connsiteX1" fmla="*/ 252571 w 608809"/>
              <a:gd name="connsiteY1" fmla="*/ 342170 h 560360"/>
              <a:gd name="connsiteX2" fmla="*/ 266314 w 608809"/>
              <a:gd name="connsiteY2" fmla="*/ 356352 h 560360"/>
              <a:gd name="connsiteX3" fmla="*/ 266221 w 608809"/>
              <a:gd name="connsiteY3" fmla="*/ 445704 h 560360"/>
              <a:gd name="connsiteX4" fmla="*/ 251921 w 608809"/>
              <a:gd name="connsiteY4" fmla="*/ 459885 h 560360"/>
              <a:gd name="connsiteX5" fmla="*/ 237714 w 608809"/>
              <a:gd name="connsiteY5" fmla="*/ 445611 h 560360"/>
              <a:gd name="connsiteX6" fmla="*/ 237807 w 608809"/>
              <a:gd name="connsiteY6" fmla="*/ 389349 h 560360"/>
              <a:gd name="connsiteX7" fmla="*/ 120714 w 608809"/>
              <a:gd name="connsiteY7" fmla="*/ 506137 h 560360"/>
              <a:gd name="connsiteX8" fmla="*/ 14207 w 608809"/>
              <a:gd name="connsiteY8" fmla="*/ 560360 h 560360"/>
              <a:gd name="connsiteX9" fmla="*/ 0 w 608809"/>
              <a:gd name="connsiteY9" fmla="*/ 546179 h 560360"/>
              <a:gd name="connsiteX10" fmla="*/ 14207 w 608809"/>
              <a:gd name="connsiteY10" fmla="*/ 531904 h 560360"/>
              <a:gd name="connsiteX11" fmla="*/ 100843 w 608809"/>
              <a:gd name="connsiteY11" fmla="*/ 485745 h 560360"/>
              <a:gd name="connsiteX12" fmla="*/ 217471 w 608809"/>
              <a:gd name="connsiteY12" fmla="*/ 369421 h 560360"/>
              <a:gd name="connsiteX13" fmla="*/ 160736 w 608809"/>
              <a:gd name="connsiteY13" fmla="*/ 367567 h 560360"/>
              <a:gd name="connsiteX14" fmla="*/ 146900 w 608809"/>
              <a:gd name="connsiteY14" fmla="*/ 352922 h 560360"/>
              <a:gd name="connsiteX15" fmla="*/ 161664 w 608809"/>
              <a:gd name="connsiteY15" fmla="*/ 339204 h 560360"/>
              <a:gd name="connsiteX16" fmla="*/ 560585 w 608809"/>
              <a:gd name="connsiteY16" fmla="*/ 28458 h 560360"/>
              <a:gd name="connsiteX17" fmla="*/ 444157 w 608809"/>
              <a:gd name="connsiteY17" fmla="*/ 93162 h 560360"/>
              <a:gd name="connsiteX18" fmla="*/ 432273 w 608809"/>
              <a:gd name="connsiteY18" fmla="*/ 97148 h 560360"/>
              <a:gd name="connsiteX19" fmla="*/ 238041 w 608809"/>
              <a:gd name="connsiteY19" fmla="*/ 70265 h 560360"/>
              <a:gd name="connsiteX20" fmla="*/ 225043 w 608809"/>
              <a:gd name="connsiteY20" fmla="*/ 83243 h 560360"/>
              <a:gd name="connsiteX21" fmla="*/ 370717 w 608809"/>
              <a:gd name="connsiteY21" fmla="*/ 146000 h 560360"/>
              <a:gd name="connsiteX22" fmla="*/ 378887 w 608809"/>
              <a:gd name="connsiteY22" fmla="*/ 155733 h 560360"/>
              <a:gd name="connsiteX23" fmla="*/ 376009 w 608809"/>
              <a:gd name="connsiteY23" fmla="*/ 168155 h 560360"/>
              <a:gd name="connsiteX24" fmla="*/ 302569 w 608809"/>
              <a:gd name="connsiteY24" fmla="*/ 274480 h 560360"/>
              <a:gd name="connsiteX25" fmla="*/ 302476 w 608809"/>
              <a:gd name="connsiteY25" fmla="*/ 274665 h 560360"/>
              <a:gd name="connsiteX26" fmla="*/ 292356 w 608809"/>
              <a:gd name="connsiteY26" fmla="*/ 281340 h 560360"/>
              <a:gd name="connsiteX27" fmla="*/ 254475 w 608809"/>
              <a:gd name="connsiteY27" fmla="*/ 286809 h 560360"/>
              <a:gd name="connsiteX28" fmla="*/ 249090 w 608809"/>
              <a:gd name="connsiteY28" fmla="*/ 292185 h 560360"/>
              <a:gd name="connsiteX29" fmla="*/ 293377 w 608809"/>
              <a:gd name="connsiteY29" fmla="*/ 305627 h 560360"/>
              <a:gd name="connsiteX30" fmla="*/ 302847 w 608809"/>
              <a:gd name="connsiteY30" fmla="*/ 315082 h 560360"/>
              <a:gd name="connsiteX31" fmla="*/ 316310 w 608809"/>
              <a:gd name="connsiteY31" fmla="*/ 359299 h 560360"/>
              <a:gd name="connsiteX32" fmla="*/ 321695 w 608809"/>
              <a:gd name="connsiteY32" fmla="*/ 353923 h 560360"/>
              <a:gd name="connsiteX33" fmla="*/ 327173 w 608809"/>
              <a:gd name="connsiteY33" fmla="*/ 316102 h 560360"/>
              <a:gd name="connsiteX34" fmla="*/ 333765 w 608809"/>
              <a:gd name="connsiteY34" fmla="*/ 306090 h 560360"/>
              <a:gd name="connsiteX35" fmla="*/ 338778 w 608809"/>
              <a:gd name="connsiteY35" fmla="*/ 303031 h 560360"/>
              <a:gd name="connsiteX36" fmla="*/ 440536 w 608809"/>
              <a:gd name="connsiteY36" fmla="*/ 232580 h 560360"/>
              <a:gd name="connsiteX37" fmla="*/ 449635 w 608809"/>
              <a:gd name="connsiteY37" fmla="*/ 229336 h 560360"/>
              <a:gd name="connsiteX38" fmla="*/ 452885 w 608809"/>
              <a:gd name="connsiteY38" fmla="*/ 229707 h 560360"/>
              <a:gd name="connsiteX39" fmla="*/ 462633 w 608809"/>
              <a:gd name="connsiteY39" fmla="*/ 237864 h 560360"/>
              <a:gd name="connsiteX40" fmla="*/ 525582 w 608809"/>
              <a:gd name="connsiteY40" fmla="*/ 383308 h 560360"/>
              <a:gd name="connsiteX41" fmla="*/ 538581 w 608809"/>
              <a:gd name="connsiteY41" fmla="*/ 370330 h 560360"/>
              <a:gd name="connsiteX42" fmla="*/ 511656 w 608809"/>
              <a:gd name="connsiteY42" fmla="*/ 176405 h 560360"/>
              <a:gd name="connsiteX43" fmla="*/ 515555 w 608809"/>
              <a:gd name="connsiteY43" fmla="*/ 164447 h 560360"/>
              <a:gd name="connsiteX44" fmla="*/ 575904 w 608809"/>
              <a:gd name="connsiteY44" fmla="*/ 73695 h 560360"/>
              <a:gd name="connsiteX45" fmla="*/ 576369 w 608809"/>
              <a:gd name="connsiteY45" fmla="*/ 32444 h 560360"/>
              <a:gd name="connsiteX46" fmla="*/ 560585 w 608809"/>
              <a:gd name="connsiteY46" fmla="*/ 28458 h 560360"/>
              <a:gd name="connsiteX47" fmla="*/ 560585 w 608809"/>
              <a:gd name="connsiteY47" fmla="*/ 0 h 560360"/>
              <a:gd name="connsiteX48" fmla="*/ 596516 w 608809"/>
              <a:gd name="connsiteY48" fmla="*/ 12422 h 560360"/>
              <a:gd name="connsiteX49" fmla="*/ 603108 w 608809"/>
              <a:gd name="connsiteY49" fmla="*/ 82316 h 560360"/>
              <a:gd name="connsiteX50" fmla="*/ 540809 w 608809"/>
              <a:gd name="connsiteY50" fmla="*/ 179371 h 560360"/>
              <a:gd name="connsiteX51" fmla="*/ 567734 w 608809"/>
              <a:gd name="connsiteY51" fmla="*/ 373389 h 560360"/>
              <a:gd name="connsiteX52" fmla="*/ 563742 w 608809"/>
              <a:gd name="connsiteY52" fmla="*/ 385440 h 560360"/>
              <a:gd name="connsiteX53" fmla="*/ 530875 w 608809"/>
              <a:gd name="connsiteY53" fmla="*/ 418163 h 560360"/>
              <a:gd name="connsiteX54" fmla="*/ 520847 w 608809"/>
              <a:gd name="connsiteY54" fmla="*/ 422334 h 560360"/>
              <a:gd name="connsiteX55" fmla="*/ 518155 w 608809"/>
              <a:gd name="connsiteY55" fmla="*/ 422056 h 560360"/>
              <a:gd name="connsiteX56" fmla="*/ 507756 w 608809"/>
              <a:gd name="connsiteY56" fmla="*/ 413713 h 560360"/>
              <a:gd name="connsiteX57" fmla="*/ 443879 w 608809"/>
              <a:gd name="connsiteY57" fmla="*/ 266230 h 560360"/>
              <a:gd name="connsiteX58" fmla="*/ 354376 w 608809"/>
              <a:gd name="connsiteY58" fmla="*/ 326762 h 560360"/>
              <a:gd name="connsiteX59" fmla="*/ 349177 w 608809"/>
              <a:gd name="connsiteY59" fmla="*/ 362636 h 560360"/>
              <a:gd name="connsiteX60" fmla="*/ 345184 w 608809"/>
              <a:gd name="connsiteY60" fmla="*/ 370608 h 560360"/>
              <a:gd name="connsiteX61" fmla="*/ 319652 w 608809"/>
              <a:gd name="connsiteY61" fmla="*/ 396193 h 560360"/>
              <a:gd name="connsiteX62" fmla="*/ 306097 w 608809"/>
              <a:gd name="connsiteY62" fmla="*/ 399901 h 560360"/>
              <a:gd name="connsiteX63" fmla="*/ 295884 w 608809"/>
              <a:gd name="connsiteY63" fmla="*/ 390260 h 560360"/>
              <a:gd name="connsiteX64" fmla="*/ 277779 w 608809"/>
              <a:gd name="connsiteY64" fmla="*/ 330655 h 560360"/>
              <a:gd name="connsiteX65" fmla="*/ 218080 w 608809"/>
              <a:gd name="connsiteY65" fmla="*/ 312486 h 560360"/>
              <a:gd name="connsiteX66" fmla="*/ 208424 w 608809"/>
              <a:gd name="connsiteY66" fmla="*/ 302382 h 560360"/>
              <a:gd name="connsiteX67" fmla="*/ 212137 w 608809"/>
              <a:gd name="connsiteY67" fmla="*/ 288848 h 560360"/>
              <a:gd name="connsiteX68" fmla="*/ 237670 w 608809"/>
              <a:gd name="connsiteY68" fmla="*/ 263356 h 560360"/>
              <a:gd name="connsiteX69" fmla="*/ 245747 w 608809"/>
              <a:gd name="connsiteY69" fmla="*/ 259277 h 560360"/>
              <a:gd name="connsiteX70" fmla="*/ 281586 w 608809"/>
              <a:gd name="connsiteY70" fmla="*/ 254179 h 560360"/>
              <a:gd name="connsiteX71" fmla="*/ 342306 w 608809"/>
              <a:gd name="connsiteY71" fmla="*/ 164725 h 560360"/>
              <a:gd name="connsiteX72" fmla="*/ 194497 w 608809"/>
              <a:gd name="connsiteY72" fmla="*/ 101041 h 560360"/>
              <a:gd name="connsiteX73" fmla="*/ 186141 w 608809"/>
              <a:gd name="connsiteY73" fmla="*/ 90659 h 560360"/>
              <a:gd name="connsiteX74" fmla="*/ 190133 w 608809"/>
              <a:gd name="connsiteY74" fmla="*/ 77867 h 560360"/>
              <a:gd name="connsiteX75" fmla="*/ 222908 w 608809"/>
              <a:gd name="connsiteY75" fmla="*/ 45144 h 560360"/>
              <a:gd name="connsiteX76" fmla="*/ 234885 w 608809"/>
              <a:gd name="connsiteY76" fmla="*/ 41158 h 560360"/>
              <a:gd name="connsiteX77" fmla="*/ 429302 w 608809"/>
              <a:gd name="connsiteY77" fmla="*/ 68041 h 560360"/>
              <a:gd name="connsiteX78" fmla="*/ 560585 w 608809"/>
              <a:gd name="connsiteY78" fmla="*/ 0 h 56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09" h="560360">
                <a:moveTo>
                  <a:pt x="161664" y="339204"/>
                </a:moveTo>
                <a:lnTo>
                  <a:pt x="252571" y="342170"/>
                </a:lnTo>
                <a:cubicBezTo>
                  <a:pt x="260279" y="342355"/>
                  <a:pt x="266314" y="348658"/>
                  <a:pt x="266314" y="356352"/>
                </a:cubicBezTo>
                <a:lnTo>
                  <a:pt x="266221" y="445704"/>
                </a:lnTo>
                <a:cubicBezTo>
                  <a:pt x="266221" y="453490"/>
                  <a:pt x="259814" y="459885"/>
                  <a:pt x="251921" y="459885"/>
                </a:cubicBezTo>
                <a:cubicBezTo>
                  <a:pt x="244029" y="459885"/>
                  <a:pt x="237714" y="453490"/>
                  <a:pt x="237714" y="445611"/>
                </a:cubicBezTo>
                <a:lnTo>
                  <a:pt x="237807" y="389349"/>
                </a:lnTo>
                <a:cubicBezTo>
                  <a:pt x="210414" y="416877"/>
                  <a:pt x="146157" y="481389"/>
                  <a:pt x="120714" y="506137"/>
                </a:cubicBezTo>
                <a:cubicBezTo>
                  <a:pt x="101214" y="525045"/>
                  <a:pt x="64814" y="560360"/>
                  <a:pt x="14207" y="560360"/>
                </a:cubicBezTo>
                <a:cubicBezTo>
                  <a:pt x="6407" y="560360"/>
                  <a:pt x="0" y="553964"/>
                  <a:pt x="0" y="546179"/>
                </a:cubicBezTo>
                <a:cubicBezTo>
                  <a:pt x="0" y="538300"/>
                  <a:pt x="6407" y="531904"/>
                  <a:pt x="14207" y="531904"/>
                </a:cubicBezTo>
                <a:cubicBezTo>
                  <a:pt x="53207" y="531904"/>
                  <a:pt x="83014" y="502986"/>
                  <a:pt x="100843" y="485745"/>
                </a:cubicBezTo>
                <a:cubicBezTo>
                  <a:pt x="126100" y="461183"/>
                  <a:pt x="190079" y="396949"/>
                  <a:pt x="217471" y="369421"/>
                </a:cubicBezTo>
                <a:lnTo>
                  <a:pt x="160736" y="367567"/>
                </a:lnTo>
                <a:cubicBezTo>
                  <a:pt x="152843" y="367289"/>
                  <a:pt x="146714" y="360708"/>
                  <a:pt x="146900" y="352922"/>
                </a:cubicBezTo>
                <a:cubicBezTo>
                  <a:pt x="147179" y="345043"/>
                  <a:pt x="153772" y="338926"/>
                  <a:pt x="161664" y="339204"/>
                </a:cubicBezTo>
                <a:close/>
                <a:moveTo>
                  <a:pt x="560585" y="28458"/>
                </a:moveTo>
                <a:cubicBezTo>
                  <a:pt x="548701" y="28458"/>
                  <a:pt x="505064" y="33093"/>
                  <a:pt x="444157" y="93162"/>
                </a:cubicBezTo>
                <a:cubicBezTo>
                  <a:pt x="441093" y="96314"/>
                  <a:pt x="436637" y="97797"/>
                  <a:pt x="432273" y="97148"/>
                </a:cubicBezTo>
                <a:lnTo>
                  <a:pt x="238041" y="70265"/>
                </a:lnTo>
                <a:lnTo>
                  <a:pt x="225043" y="83243"/>
                </a:lnTo>
                <a:lnTo>
                  <a:pt x="370717" y="146000"/>
                </a:lnTo>
                <a:cubicBezTo>
                  <a:pt x="374802" y="147854"/>
                  <a:pt x="377866" y="151377"/>
                  <a:pt x="378887" y="155733"/>
                </a:cubicBezTo>
                <a:cubicBezTo>
                  <a:pt x="379909" y="160090"/>
                  <a:pt x="378887" y="164725"/>
                  <a:pt x="376009" y="168155"/>
                </a:cubicBezTo>
                <a:cubicBezTo>
                  <a:pt x="343235" y="207737"/>
                  <a:pt x="317795" y="249544"/>
                  <a:pt x="302569" y="274480"/>
                </a:cubicBezTo>
                <a:lnTo>
                  <a:pt x="302476" y="274665"/>
                </a:lnTo>
                <a:cubicBezTo>
                  <a:pt x="300247" y="278281"/>
                  <a:pt x="296534" y="280691"/>
                  <a:pt x="292356" y="281340"/>
                </a:cubicBezTo>
                <a:lnTo>
                  <a:pt x="254475" y="286809"/>
                </a:lnTo>
                <a:lnTo>
                  <a:pt x="249090" y="292185"/>
                </a:lnTo>
                <a:lnTo>
                  <a:pt x="293377" y="305627"/>
                </a:lnTo>
                <a:cubicBezTo>
                  <a:pt x="297926" y="307017"/>
                  <a:pt x="301454" y="310540"/>
                  <a:pt x="302847" y="315082"/>
                </a:cubicBezTo>
                <a:lnTo>
                  <a:pt x="316310" y="359299"/>
                </a:lnTo>
                <a:lnTo>
                  <a:pt x="321695" y="353923"/>
                </a:lnTo>
                <a:lnTo>
                  <a:pt x="327173" y="316102"/>
                </a:lnTo>
                <a:cubicBezTo>
                  <a:pt x="327822" y="311930"/>
                  <a:pt x="330236" y="308222"/>
                  <a:pt x="333765" y="306090"/>
                </a:cubicBezTo>
                <a:lnTo>
                  <a:pt x="338778" y="303031"/>
                </a:lnTo>
                <a:cubicBezTo>
                  <a:pt x="364403" y="287180"/>
                  <a:pt x="403120" y="263356"/>
                  <a:pt x="440536" y="232580"/>
                </a:cubicBezTo>
                <a:cubicBezTo>
                  <a:pt x="443136" y="230448"/>
                  <a:pt x="446293" y="229336"/>
                  <a:pt x="449635" y="229336"/>
                </a:cubicBezTo>
                <a:cubicBezTo>
                  <a:pt x="450749" y="229336"/>
                  <a:pt x="451863" y="229429"/>
                  <a:pt x="452885" y="229707"/>
                </a:cubicBezTo>
                <a:cubicBezTo>
                  <a:pt x="457248" y="230726"/>
                  <a:pt x="460869" y="233785"/>
                  <a:pt x="462633" y="237864"/>
                </a:cubicBezTo>
                <a:lnTo>
                  <a:pt x="525582" y="383308"/>
                </a:lnTo>
                <a:lnTo>
                  <a:pt x="538581" y="370330"/>
                </a:lnTo>
                <a:lnTo>
                  <a:pt x="511656" y="176405"/>
                </a:lnTo>
                <a:cubicBezTo>
                  <a:pt x="511006" y="172048"/>
                  <a:pt x="512491" y="167599"/>
                  <a:pt x="515555" y="164447"/>
                </a:cubicBezTo>
                <a:cubicBezTo>
                  <a:pt x="553993" y="125699"/>
                  <a:pt x="569591" y="93718"/>
                  <a:pt x="575904" y="73695"/>
                </a:cubicBezTo>
                <a:cubicBezTo>
                  <a:pt x="583332" y="50521"/>
                  <a:pt x="580268" y="36338"/>
                  <a:pt x="576369" y="32444"/>
                </a:cubicBezTo>
                <a:cubicBezTo>
                  <a:pt x="574419" y="30498"/>
                  <a:pt x="569312" y="28458"/>
                  <a:pt x="560585" y="28458"/>
                </a:cubicBezTo>
                <a:close/>
                <a:moveTo>
                  <a:pt x="560585" y="0"/>
                </a:moveTo>
                <a:cubicBezTo>
                  <a:pt x="575997" y="0"/>
                  <a:pt x="588439" y="4264"/>
                  <a:pt x="596516" y="12422"/>
                </a:cubicBezTo>
                <a:cubicBezTo>
                  <a:pt x="610164" y="25956"/>
                  <a:pt x="612578" y="52097"/>
                  <a:pt x="603108" y="82316"/>
                </a:cubicBezTo>
                <a:cubicBezTo>
                  <a:pt x="596145" y="104378"/>
                  <a:pt x="579618" y="138770"/>
                  <a:pt x="540809" y="179371"/>
                </a:cubicBezTo>
                <a:lnTo>
                  <a:pt x="567734" y="373389"/>
                </a:lnTo>
                <a:cubicBezTo>
                  <a:pt x="568384" y="377839"/>
                  <a:pt x="566806" y="382288"/>
                  <a:pt x="563742" y="385440"/>
                </a:cubicBezTo>
                <a:lnTo>
                  <a:pt x="530875" y="418163"/>
                </a:lnTo>
                <a:cubicBezTo>
                  <a:pt x="528182" y="420851"/>
                  <a:pt x="524561" y="422334"/>
                  <a:pt x="520847" y="422334"/>
                </a:cubicBezTo>
                <a:cubicBezTo>
                  <a:pt x="519919" y="422334"/>
                  <a:pt x="519083" y="422241"/>
                  <a:pt x="518155" y="422056"/>
                </a:cubicBezTo>
                <a:cubicBezTo>
                  <a:pt x="513513" y="421222"/>
                  <a:pt x="509613" y="418070"/>
                  <a:pt x="507756" y="413713"/>
                </a:cubicBezTo>
                <a:lnTo>
                  <a:pt x="443879" y="266230"/>
                </a:lnTo>
                <a:cubicBezTo>
                  <a:pt x="410269" y="292278"/>
                  <a:pt x="377402" y="312579"/>
                  <a:pt x="354376" y="326762"/>
                </a:cubicBezTo>
                <a:lnTo>
                  <a:pt x="349177" y="362636"/>
                </a:lnTo>
                <a:cubicBezTo>
                  <a:pt x="348713" y="365695"/>
                  <a:pt x="347320" y="368476"/>
                  <a:pt x="345184" y="370608"/>
                </a:cubicBezTo>
                <a:lnTo>
                  <a:pt x="319652" y="396193"/>
                </a:lnTo>
                <a:cubicBezTo>
                  <a:pt x="316031" y="399716"/>
                  <a:pt x="310925" y="401106"/>
                  <a:pt x="306097" y="399901"/>
                </a:cubicBezTo>
                <a:cubicBezTo>
                  <a:pt x="301269" y="398696"/>
                  <a:pt x="297369" y="394988"/>
                  <a:pt x="295884" y="390260"/>
                </a:cubicBezTo>
                <a:lnTo>
                  <a:pt x="277779" y="330655"/>
                </a:lnTo>
                <a:lnTo>
                  <a:pt x="218080" y="312486"/>
                </a:lnTo>
                <a:cubicBezTo>
                  <a:pt x="213252" y="311096"/>
                  <a:pt x="209631" y="307203"/>
                  <a:pt x="208424" y="302382"/>
                </a:cubicBezTo>
                <a:cubicBezTo>
                  <a:pt x="207124" y="297562"/>
                  <a:pt x="208609" y="292371"/>
                  <a:pt x="212137" y="288848"/>
                </a:cubicBezTo>
                <a:lnTo>
                  <a:pt x="237670" y="263356"/>
                </a:lnTo>
                <a:cubicBezTo>
                  <a:pt x="239898" y="261131"/>
                  <a:pt x="242683" y="259741"/>
                  <a:pt x="245747" y="259277"/>
                </a:cubicBezTo>
                <a:lnTo>
                  <a:pt x="281586" y="254179"/>
                </a:lnTo>
                <a:cubicBezTo>
                  <a:pt x="295419" y="231468"/>
                  <a:pt x="316124" y="198282"/>
                  <a:pt x="342306" y="164725"/>
                </a:cubicBezTo>
                <a:lnTo>
                  <a:pt x="194497" y="101041"/>
                </a:lnTo>
                <a:cubicBezTo>
                  <a:pt x="190226" y="99187"/>
                  <a:pt x="187069" y="95294"/>
                  <a:pt x="186141" y="90659"/>
                </a:cubicBezTo>
                <a:cubicBezTo>
                  <a:pt x="185305" y="86024"/>
                  <a:pt x="186791" y="81204"/>
                  <a:pt x="190133" y="77867"/>
                </a:cubicBezTo>
                <a:lnTo>
                  <a:pt x="222908" y="45144"/>
                </a:lnTo>
                <a:cubicBezTo>
                  <a:pt x="226064" y="41992"/>
                  <a:pt x="230521" y="40509"/>
                  <a:pt x="234885" y="41158"/>
                </a:cubicBezTo>
                <a:lnTo>
                  <a:pt x="429302" y="68041"/>
                </a:lnTo>
                <a:cubicBezTo>
                  <a:pt x="493458" y="6767"/>
                  <a:pt x="542295" y="0"/>
                  <a:pt x="56058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文本占位符 2"/>
          <p:cNvSpPr/>
          <p:nvPr/>
        </p:nvSpPr>
        <p:spPr>
          <a:xfrm>
            <a:off x="2057400" y="1101090"/>
            <a:ext cx="7431405" cy="2749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标准库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marL="114300" indent="0">
              <a:buNone/>
            </a:pP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805" y="3002915"/>
            <a:ext cx="7722235" cy="185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1605280"/>
            <a:ext cx="7201535" cy="12192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5795"/>
            <a:ext cx="498348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SingleFlight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应用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6" name="air-transport_89720"/>
          <p:cNvSpPr>
            <a:spLocks noChangeAspect="1"/>
          </p:cNvSpPr>
          <p:nvPr/>
        </p:nvSpPr>
        <p:spPr bwMode="auto">
          <a:xfrm>
            <a:off x="196850" y="1265555"/>
            <a:ext cx="1304925" cy="1202055"/>
          </a:xfrm>
          <a:custGeom>
            <a:avLst/>
            <a:gdLst>
              <a:gd name="connsiteX0" fmla="*/ 161664 w 608809"/>
              <a:gd name="connsiteY0" fmla="*/ 339204 h 560360"/>
              <a:gd name="connsiteX1" fmla="*/ 252571 w 608809"/>
              <a:gd name="connsiteY1" fmla="*/ 342170 h 560360"/>
              <a:gd name="connsiteX2" fmla="*/ 266314 w 608809"/>
              <a:gd name="connsiteY2" fmla="*/ 356352 h 560360"/>
              <a:gd name="connsiteX3" fmla="*/ 266221 w 608809"/>
              <a:gd name="connsiteY3" fmla="*/ 445704 h 560360"/>
              <a:gd name="connsiteX4" fmla="*/ 251921 w 608809"/>
              <a:gd name="connsiteY4" fmla="*/ 459885 h 560360"/>
              <a:gd name="connsiteX5" fmla="*/ 237714 w 608809"/>
              <a:gd name="connsiteY5" fmla="*/ 445611 h 560360"/>
              <a:gd name="connsiteX6" fmla="*/ 237807 w 608809"/>
              <a:gd name="connsiteY6" fmla="*/ 389349 h 560360"/>
              <a:gd name="connsiteX7" fmla="*/ 120714 w 608809"/>
              <a:gd name="connsiteY7" fmla="*/ 506137 h 560360"/>
              <a:gd name="connsiteX8" fmla="*/ 14207 w 608809"/>
              <a:gd name="connsiteY8" fmla="*/ 560360 h 560360"/>
              <a:gd name="connsiteX9" fmla="*/ 0 w 608809"/>
              <a:gd name="connsiteY9" fmla="*/ 546179 h 560360"/>
              <a:gd name="connsiteX10" fmla="*/ 14207 w 608809"/>
              <a:gd name="connsiteY10" fmla="*/ 531904 h 560360"/>
              <a:gd name="connsiteX11" fmla="*/ 100843 w 608809"/>
              <a:gd name="connsiteY11" fmla="*/ 485745 h 560360"/>
              <a:gd name="connsiteX12" fmla="*/ 217471 w 608809"/>
              <a:gd name="connsiteY12" fmla="*/ 369421 h 560360"/>
              <a:gd name="connsiteX13" fmla="*/ 160736 w 608809"/>
              <a:gd name="connsiteY13" fmla="*/ 367567 h 560360"/>
              <a:gd name="connsiteX14" fmla="*/ 146900 w 608809"/>
              <a:gd name="connsiteY14" fmla="*/ 352922 h 560360"/>
              <a:gd name="connsiteX15" fmla="*/ 161664 w 608809"/>
              <a:gd name="connsiteY15" fmla="*/ 339204 h 560360"/>
              <a:gd name="connsiteX16" fmla="*/ 560585 w 608809"/>
              <a:gd name="connsiteY16" fmla="*/ 28458 h 560360"/>
              <a:gd name="connsiteX17" fmla="*/ 444157 w 608809"/>
              <a:gd name="connsiteY17" fmla="*/ 93162 h 560360"/>
              <a:gd name="connsiteX18" fmla="*/ 432273 w 608809"/>
              <a:gd name="connsiteY18" fmla="*/ 97148 h 560360"/>
              <a:gd name="connsiteX19" fmla="*/ 238041 w 608809"/>
              <a:gd name="connsiteY19" fmla="*/ 70265 h 560360"/>
              <a:gd name="connsiteX20" fmla="*/ 225043 w 608809"/>
              <a:gd name="connsiteY20" fmla="*/ 83243 h 560360"/>
              <a:gd name="connsiteX21" fmla="*/ 370717 w 608809"/>
              <a:gd name="connsiteY21" fmla="*/ 146000 h 560360"/>
              <a:gd name="connsiteX22" fmla="*/ 378887 w 608809"/>
              <a:gd name="connsiteY22" fmla="*/ 155733 h 560360"/>
              <a:gd name="connsiteX23" fmla="*/ 376009 w 608809"/>
              <a:gd name="connsiteY23" fmla="*/ 168155 h 560360"/>
              <a:gd name="connsiteX24" fmla="*/ 302569 w 608809"/>
              <a:gd name="connsiteY24" fmla="*/ 274480 h 560360"/>
              <a:gd name="connsiteX25" fmla="*/ 302476 w 608809"/>
              <a:gd name="connsiteY25" fmla="*/ 274665 h 560360"/>
              <a:gd name="connsiteX26" fmla="*/ 292356 w 608809"/>
              <a:gd name="connsiteY26" fmla="*/ 281340 h 560360"/>
              <a:gd name="connsiteX27" fmla="*/ 254475 w 608809"/>
              <a:gd name="connsiteY27" fmla="*/ 286809 h 560360"/>
              <a:gd name="connsiteX28" fmla="*/ 249090 w 608809"/>
              <a:gd name="connsiteY28" fmla="*/ 292185 h 560360"/>
              <a:gd name="connsiteX29" fmla="*/ 293377 w 608809"/>
              <a:gd name="connsiteY29" fmla="*/ 305627 h 560360"/>
              <a:gd name="connsiteX30" fmla="*/ 302847 w 608809"/>
              <a:gd name="connsiteY30" fmla="*/ 315082 h 560360"/>
              <a:gd name="connsiteX31" fmla="*/ 316310 w 608809"/>
              <a:gd name="connsiteY31" fmla="*/ 359299 h 560360"/>
              <a:gd name="connsiteX32" fmla="*/ 321695 w 608809"/>
              <a:gd name="connsiteY32" fmla="*/ 353923 h 560360"/>
              <a:gd name="connsiteX33" fmla="*/ 327173 w 608809"/>
              <a:gd name="connsiteY33" fmla="*/ 316102 h 560360"/>
              <a:gd name="connsiteX34" fmla="*/ 333765 w 608809"/>
              <a:gd name="connsiteY34" fmla="*/ 306090 h 560360"/>
              <a:gd name="connsiteX35" fmla="*/ 338778 w 608809"/>
              <a:gd name="connsiteY35" fmla="*/ 303031 h 560360"/>
              <a:gd name="connsiteX36" fmla="*/ 440536 w 608809"/>
              <a:gd name="connsiteY36" fmla="*/ 232580 h 560360"/>
              <a:gd name="connsiteX37" fmla="*/ 449635 w 608809"/>
              <a:gd name="connsiteY37" fmla="*/ 229336 h 560360"/>
              <a:gd name="connsiteX38" fmla="*/ 452885 w 608809"/>
              <a:gd name="connsiteY38" fmla="*/ 229707 h 560360"/>
              <a:gd name="connsiteX39" fmla="*/ 462633 w 608809"/>
              <a:gd name="connsiteY39" fmla="*/ 237864 h 560360"/>
              <a:gd name="connsiteX40" fmla="*/ 525582 w 608809"/>
              <a:gd name="connsiteY40" fmla="*/ 383308 h 560360"/>
              <a:gd name="connsiteX41" fmla="*/ 538581 w 608809"/>
              <a:gd name="connsiteY41" fmla="*/ 370330 h 560360"/>
              <a:gd name="connsiteX42" fmla="*/ 511656 w 608809"/>
              <a:gd name="connsiteY42" fmla="*/ 176405 h 560360"/>
              <a:gd name="connsiteX43" fmla="*/ 515555 w 608809"/>
              <a:gd name="connsiteY43" fmla="*/ 164447 h 560360"/>
              <a:gd name="connsiteX44" fmla="*/ 575904 w 608809"/>
              <a:gd name="connsiteY44" fmla="*/ 73695 h 560360"/>
              <a:gd name="connsiteX45" fmla="*/ 576369 w 608809"/>
              <a:gd name="connsiteY45" fmla="*/ 32444 h 560360"/>
              <a:gd name="connsiteX46" fmla="*/ 560585 w 608809"/>
              <a:gd name="connsiteY46" fmla="*/ 28458 h 560360"/>
              <a:gd name="connsiteX47" fmla="*/ 560585 w 608809"/>
              <a:gd name="connsiteY47" fmla="*/ 0 h 560360"/>
              <a:gd name="connsiteX48" fmla="*/ 596516 w 608809"/>
              <a:gd name="connsiteY48" fmla="*/ 12422 h 560360"/>
              <a:gd name="connsiteX49" fmla="*/ 603108 w 608809"/>
              <a:gd name="connsiteY49" fmla="*/ 82316 h 560360"/>
              <a:gd name="connsiteX50" fmla="*/ 540809 w 608809"/>
              <a:gd name="connsiteY50" fmla="*/ 179371 h 560360"/>
              <a:gd name="connsiteX51" fmla="*/ 567734 w 608809"/>
              <a:gd name="connsiteY51" fmla="*/ 373389 h 560360"/>
              <a:gd name="connsiteX52" fmla="*/ 563742 w 608809"/>
              <a:gd name="connsiteY52" fmla="*/ 385440 h 560360"/>
              <a:gd name="connsiteX53" fmla="*/ 530875 w 608809"/>
              <a:gd name="connsiteY53" fmla="*/ 418163 h 560360"/>
              <a:gd name="connsiteX54" fmla="*/ 520847 w 608809"/>
              <a:gd name="connsiteY54" fmla="*/ 422334 h 560360"/>
              <a:gd name="connsiteX55" fmla="*/ 518155 w 608809"/>
              <a:gd name="connsiteY55" fmla="*/ 422056 h 560360"/>
              <a:gd name="connsiteX56" fmla="*/ 507756 w 608809"/>
              <a:gd name="connsiteY56" fmla="*/ 413713 h 560360"/>
              <a:gd name="connsiteX57" fmla="*/ 443879 w 608809"/>
              <a:gd name="connsiteY57" fmla="*/ 266230 h 560360"/>
              <a:gd name="connsiteX58" fmla="*/ 354376 w 608809"/>
              <a:gd name="connsiteY58" fmla="*/ 326762 h 560360"/>
              <a:gd name="connsiteX59" fmla="*/ 349177 w 608809"/>
              <a:gd name="connsiteY59" fmla="*/ 362636 h 560360"/>
              <a:gd name="connsiteX60" fmla="*/ 345184 w 608809"/>
              <a:gd name="connsiteY60" fmla="*/ 370608 h 560360"/>
              <a:gd name="connsiteX61" fmla="*/ 319652 w 608809"/>
              <a:gd name="connsiteY61" fmla="*/ 396193 h 560360"/>
              <a:gd name="connsiteX62" fmla="*/ 306097 w 608809"/>
              <a:gd name="connsiteY62" fmla="*/ 399901 h 560360"/>
              <a:gd name="connsiteX63" fmla="*/ 295884 w 608809"/>
              <a:gd name="connsiteY63" fmla="*/ 390260 h 560360"/>
              <a:gd name="connsiteX64" fmla="*/ 277779 w 608809"/>
              <a:gd name="connsiteY64" fmla="*/ 330655 h 560360"/>
              <a:gd name="connsiteX65" fmla="*/ 218080 w 608809"/>
              <a:gd name="connsiteY65" fmla="*/ 312486 h 560360"/>
              <a:gd name="connsiteX66" fmla="*/ 208424 w 608809"/>
              <a:gd name="connsiteY66" fmla="*/ 302382 h 560360"/>
              <a:gd name="connsiteX67" fmla="*/ 212137 w 608809"/>
              <a:gd name="connsiteY67" fmla="*/ 288848 h 560360"/>
              <a:gd name="connsiteX68" fmla="*/ 237670 w 608809"/>
              <a:gd name="connsiteY68" fmla="*/ 263356 h 560360"/>
              <a:gd name="connsiteX69" fmla="*/ 245747 w 608809"/>
              <a:gd name="connsiteY69" fmla="*/ 259277 h 560360"/>
              <a:gd name="connsiteX70" fmla="*/ 281586 w 608809"/>
              <a:gd name="connsiteY70" fmla="*/ 254179 h 560360"/>
              <a:gd name="connsiteX71" fmla="*/ 342306 w 608809"/>
              <a:gd name="connsiteY71" fmla="*/ 164725 h 560360"/>
              <a:gd name="connsiteX72" fmla="*/ 194497 w 608809"/>
              <a:gd name="connsiteY72" fmla="*/ 101041 h 560360"/>
              <a:gd name="connsiteX73" fmla="*/ 186141 w 608809"/>
              <a:gd name="connsiteY73" fmla="*/ 90659 h 560360"/>
              <a:gd name="connsiteX74" fmla="*/ 190133 w 608809"/>
              <a:gd name="connsiteY74" fmla="*/ 77867 h 560360"/>
              <a:gd name="connsiteX75" fmla="*/ 222908 w 608809"/>
              <a:gd name="connsiteY75" fmla="*/ 45144 h 560360"/>
              <a:gd name="connsiteX76" fmla="*/ 234885 w 608809"/>
              <a:gd name="connsiteY76" fmla="*/ 41158 h 560360"/>
              <a:gd name="connsiteX77" fmla="*/ 429302 w 608809"/>
              <a:gd name="connsiteY77" fmla="*/ 68041 h 560360"/>
              <a:gd name="connsiteX78" fmla="*/ 560585 w 608809"/>
              <a:gd name="connsiteY78" fmla="*/ 0 h 56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8809" h="560360">
                <a:moveTo>
                  <a:pt x="161664" y="339204"/>
                </a:moveTo>
                <a:lnTo>
                  <a:pt x="252571" y="342170"/>
                </a:lnTo>
                <a:cubicBezTo>
                  <a:pt x="260279" y="342355"/>
                  <a:pt x="266314" y="348658"/>
                  <a:pt x="266314" y="356352"/>
                </a:cubicBezTo>
                <a:lnTo>
                  <a:pt x="266221" y="445704"/>
                </a:lnTo>
                <a:cubicBezTo>
                  <a:pt x="266221" y="453490"/>
                  <a:pt x="259814" y="459885"/>
                  <a:pt x="251921" y="459885"/>
                </a:cubicBezTo>
                <a:cubicBezTo>
                  <a:pt x="244029" y="459885"/>
                  <a:pt x="237714" y="453490"/>
                  <a:pt x="237714" y="445611"/>
                </a:cubicBezTo>
                <a:lnTo>
                  <a:pt x="237807" y="389349"/>
                </a:lnTo>
                <a:cubicBezTo>
                  <a:pt x="210414" y="416877"/>
                  <a:pt x="146157" y="481389"/>
                  <a:pt x="120714" y="506137"/>
                </a:cubicBezTo>
                <a:cubicBezTo>
                  <a:pt x="101214" y="525045"/>
                  <a:pt x="64814" y="560360"/>
                  <a:pt x="14207" y="560360"/>
                </a:cubicBezTo>
                <a:cubicBezTo>
                  <a:pt x="6407" y="560360"/>
                  <a:pt x="0" y="553964"/>
                  <a:pt x="0" y="546179"/>
                </a:cubicBezTo>
                <a:cubicBezTo>
                  <a:pt x="0" y="538300"/>
                  <a:pt x="6407" y="531904"/>
                  <a:pt x="14207" y="531904"/>
                </a:cubicBezTo>
                <a:cubicBezTo>
                  <a:pt x="53207" y="531904"/>
                  <a:pt x="83014" y="502986"/>
                  <a:pt x="100843" y="485745"/>
                </a:cubicBezTo>
                <a:cubicBezTo>
                  <a:pt x="126100" y="461183"/>
                  <a:pt x="190079" y="396949"/>
                  <a:pt x="217471" y="369421"/>
                </a:cubicBezTo>
                <a:lnTo>
                  <a:pt x="160736" y="367567"/>
                </a:lnTo>
                <a:cubicBezTo>
                  <a:pt x="152843" y="367289"/>
                  <a:pt x="146714" y="360708"/>
                  <a:pt x="146900" y="352922"/>
                </a:cubicBezTo>
                <a:cubicBezTo>
                  <a:pt x="147179" y="345043"/>
                  <a:pt x="153772" y="338926"/>
                  <a:pt x="161664" y="339204"/>
                </a:cubicBezTo>
                <a:close/>
                <a:moveTo>
                  <a:pt x="560585" y="28458"/>
                </a:moveTo>
                <a:cubicBezTo>
                  <a:pt x="548701" y="28458"/>
                  <a:pt x="505064" y="33093"/>
                  <a:pt x="444157" y="93162"/>
                </a:cubicBezTo>
                <a:cubicBezTo>
                  <a:pt x="441093" y="96314"/>
                  <a:pt x="436637" y="97797"/>
                  <a:pt x="432273" y="97148"/>
                </a:cubicBezTo>
                <a:lnTo>
                  <a:pt x="238041" y="70265"/>
                </a:lnTo>
                <a:lnTo>
                  <a:pt x="225043" y="83243"/>
                </a:lnTo>
                <a:lnTo>
                  <a:pt x="370717" y="146000"/>
                </a:lnTo>
                <a:cubicBezTo>
                  <a:pt x="374802" y="147854"/>
                  <a:pt x="377866" y="151377"/>
                  <a:pt x="378887" y="155733"/>
                </a:cubicBezTo>
                <a:cubicBezTo>
                  <a:pt x="379909" y="160090"/>
                  <a:pt x="378887" y="164725"/>
                  <a:pt x="376009" y="168155"/>
                </a:cubicBezTo>
                <a:cubicBezTo>
                  <a:pt x="343235" y="207737"/>
                  <a:pt x="317795" y="249544"/>
                  <a:pt x="302569" y="274480"/>
                </a:cubicBezTo>
                <a:lnTo>
                  <a:pt x="302476" y="274665"/>
                </a:lnTo>
                <a:cubicBezTo>
                  <a:pt x="300247" y="278281"/>
                  <a:pt x="296534" y="280691"/>
                  <a:pt x="292356" y="281340"/>
                </a:cubicBezTo>
                <a:lnTo>
                  <a:pt x="254475" y="286809"/>
                </a:lnTo>
                <a:lnTo>
                  <a:pt x="249090" y="292185"/>
                </a:lnTo>
                <a:lnTo>
                  <a:pt x="293377" y="305627"/>
                </a:lnTo>
                <a:cubicBezTo>
                  <a:pt x="297926" y="307017"/>
                  <a:pt x="301454" y="310540"/>
                  <a:pt x="302847" y="315082"/>
                </a:cubicBezTo>
                <a:lnTo>
                  <a:pt x="316310" y="359299"/>
                </a:lnTo>
                <a:lnTo>
                  <a:pt x="321695" y="353923"/>
                </a:lnTo>
                <a:lnTo>
                  <a:pt x="327173" y="316102"/>
                </a:lnTo>
                <a:cubicBezTo>
                  <a:pt x="327822" y="311930"/>
                  <a:pt x="330236" y="308222"/>
                  <a:pt x="333765" y="306090"/>
                </a:cubicBezTo>
                <a:lnTo>
                  <a:pt x="338778" y="303031"/>
                </a:lnTo>
                <a:cubicBezTo>
                  <a:pt x="364403" y="287180"/>
                  <a:pt x="403120" y="263356"/>
                  <a:pt x="440536" y="232580"/>
                </a:cubicBezTo>
                <a:cubicBezTo>
                  <a:pt x="443136" y="230448"/>
                  <a:pt x="446293" y="229336"/>
                  <a:pt x="449635" y="229336"/>
                </a:cubicBezTo>
                <a:cubicBezTo>
                  <a:pt x="450749" y="229336"/>
                  <a:pt x="451863" y="229429"/>
                  <a:pt x="452885" y="229707"/>
                </a:cubicBezTo>
                <a:cubicBezTo>
                  <a:pt x="457248" y="230726"/>
                  <a:pt x="460869" y="233785"/>
                  <a:pt x="462633" y="237864"/>
                </a:cubicBezTo>
                <a:lnTo>
                  <a:pt x="525582" y="383308"/>
                </a:lnTo>
                <a:lnTo>
                  <a:pt x="538581" y="370330"/>
                </a:lnTo>
                <a:lnTo>
                  <a:pt x="511656" y="176405"/>
                </a:lnTo>
                <a:cubicBezTo>
                  <a:pt x="511006" y="172048"/>
                  <a:pt x="512491" y="167599"/>
                  <a:pt x="515555" y="164447"/>
                </a:cubicBezTo>
                <a:cubicBezTo>
                  <a:pt x="553993" y="125699"/>
                  <a:pt x="569591" y="93718"/>
                  <a:pt x="575904" y="73695"/>
                </a:cubicBezTo>
                <a:cubicBezTo>
                  <a:pt x="583332" y="50521"/>
                  <a:pt x="580268" y="36338"/>
                  <a:pt x="576369" y="32444"/>
                </a:cubicBezTo>
                <a:cubicBezTo>
                  <a:pt x="574419" y="30498"/>
                  <a:pt x="569312" y="28458"/>
                  <a:pt x="560585" y="28458"/>
                </a:cubicBezTo>
                <a:close/>
                <a:moveTo>
                  <a:pt x="560585" y="0"/>
                </a:moveTo>
                <a:cubicBezTo>
                  <a:pt x="575997" y="0"/>
                  <a:pt x="588439" y="4264"/>
                  <a:pt x="596516" y="12422"/>
                </a:cubicBezTo>
                <a:cubicBezTo>
                  <a:pt x="610164" y="25956"/>
                  <a:pt x="612578" y="52097"/>
                  <a:pt x="603108" y="82316"/>
                </a:cubicBezTo>
                <a:cubicBezTo>
                  <a:pt x="596145" y="104378"/>
                  <a:pt x="579618" y="138770"/>
                  <a:pt x="540809" y="179371"/>
                </a:cubicBezTo>
                <a:lnTo>
                  <a:pt x="567734" y="373389"/>
                </a:lnTo>
                <a:cubicBezTo>
                  <a:pt x="568384" y="377839"/>
                  <a:pt x="566806" y="382288"/>
                  <a:pt x="563742" y="385440"/>
                </a:cubicBezTo>
                <a:lnTo>
                  <a:pt x="530875" y="418163"/>
                </a:lnTo>
                <a:cubicBezTo>
                  <a:pt x="528182" y="420851"/>
                  <a:pt x="524561" y="422334"/>
                  <a:pt x="520847" y="422334"/>
                </a:cubicBezTo>
                <a:cubicBezTo>
                  <a:pt x="519919" y="422334"/>
                  <a:pt x="519083" y="422241"/>
                  <a:pt x="518155" y="422056"/>
                </a:cubicBezTo>
                <a:cubicBezTo>
                  <a:pt x="513513" y="421222"/>
                  <a:pt x="509613" y="418070"/>
                  <a:pt x="507756" y="413713"/>
                </a:cubicBezTo>
                <a:lnTo>
                  <a:pt x="443879" y="266230"/>
                </a:lnTo>
                <a:cubicBezTo>
                  <a:pt x="410269" y="292278"/>
                  <a:pt x="377402" y="312579"/>
                  <a:pt x="354376" y="326762"/>
                </a:cubicBezTo>
                <a:lnTo>
                  <a:pt x="349177" y="362636"/>
                </a:lnTo>
                <a:cubicBezTo>
                  <a:pt x="348713" y="365695"/>
                  <a:pt x="347320" y="368476"/>
                  <a:pt x="345184" y="370608"/>
                </a:cubicBezTo>
                <a:lnTo>
                  <a:pt x="319652" y="396193"/>
                </a:lnTo>
                <a:cubicBezTo>
                  <a:pt x="316031" y="399716"/>
                  <a:pt x="310925" y="401106"/>
                  <a:pt x="306097" y="399901"/>
                </a:cubicBezTo>
                <a:cubicBezTo>
                  <a:pt x="301269" y="398696"/>
                  <a:pt x="297369" y="394988"/>
                  <a:pt x="295884" y="390260"/>
                </a:cubicBezTo>
                <a:lnTo>
                  <a:pt x="277779" y="330655"/>
                </a:lnTo>
                <a:lnTo>
                  <a:pt x="218080" y="312486"/>
                </a:lnTo>
                <a:cubicBezTo>
                  <a:pt x="213252" y="311096"/>
                  <a:pt x="209631" y="307203"/>
                  <a:pt x="208424" y="302382"/>
                </a:cubicBezTo>
                <a:cubicBezTo>
                  <a:pt x="207124" y="297562"/>
                  <a:pt x="208609" y="292371"/>
                  <a:pt x="212137" y="288848"/>
                </a:cubicBezTo>
                <a:lnTo>
                  <a:pt x="237670" y="263356"/>
                </a:lnTo>
                <a:cubicBezTo>
                  <a:pt x="239898" y="261131"/>
                  <a:pt x="242683" y="259741"/>
                  <a:pt x="245747" y="259277"/>
                </a:cubicBezTo>
                <a:lnTo>
                  <a:pt x="281586" y="254179"/>
                </a:lnTo>
                <a:cubicBezTo>
                  <a:pt x="295419" y="231468"/>
                  <a:pt x="316124" y="198282"/>
                  <a:pt x="342306" y="164725"/>
                </a:cubicBezTo>
                <a:lnTo>
                  <a:pt x="194497" y="101041"/>
                </a:lnTo>
                <a:cubicBezTo>
                  <a:pt x="190226" y="99187"/>
                  <a:pt x="187069" y="95294"/>
                  <a:pt x="186141" y="90659"/>
                </a:cubicBezTo>
                <a:cubicBezTo>
                  <a:pt x="185305" y="86024"/>
                  <a:pt x="186791" y="81204"/>
                  <a:pt x="190133" y="77867"/>
                </a:cubicBezTo>
                <a:lnTo>
                  <a:pt x="222908" y="45144"/>
                </a:lnTo>
                <a:cubicBezTo>
                  <a:pt x="226064" y="41992"/>
                  <a:pt x="230521" y="40509"/>
                  <a:pt x="234885" y="41158"/>
                </a:cubicBezTo>
                <a:lnTo>
                  <a:pt x="429302" y="68041"/>
                </a:lnTo>
                <a:cubicBezTo>
                  <a:pt x="493458" y="6767"/>
                  <a:pt x="542295" y="0"/>
                  <a:pt x="560585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文本占位符 2"/>
          <p:cNvSpPr/>
          <p:nvPr/>
        </p:nvSpPr>
        <p:spPr>
          <a:xfrm>
            <a:off x="2057400" y="1101090"/>
            <a:ext cx="7431405" cy="2749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groupcache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4980" y="1831340"/>
            <a:ext cx="7190105" cy="2945765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ErrGroup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four-arrows-pointing-to-center_20024"/>
          <p:cNvSpPr>
            <a:spLocks noChangeAspect="1"/>
          </p:cNvSpPr>
          <p:nvPr/>
        </p:nvSpPr>
        <p:spPr bwMode="auto">
          <a:xfrm>
            <a:off x="196850" y="1148080"/>
            <a:ext cx="1437640" cy="1436370"/>
          </a:xfrm>
          <a:custGeom>
            <a:avLst/>
            <a:gdLst>
              <a:gd name="connsiteX0" fmla="*/ 305064 w 608979"/>
              <a:gd name="connsiteY0" fmla="*/ 316768 h 608062"/>
              <a:gd name="connsiteX1" fmla="*/ 369974 w 608979"/>
              <a:gd name="connsiteY1" fmla="*/ 381703 h 608062"/>
              <a:gd name="connsiteX2" fmla="*/ 358597 w 608979"/>
              <a:gd name="connsiteY2" fmla="*/ 393067 h 608062"/>
              <a:gd name="connsiteX3" fmla="*/ 313089 w 608979"/>
              <a:gd name="connsiteY3" fmla="*/ 347612 h 608062"/>
              <a:gd name="connsiteX4" fmla="*/ 312581 w 608979"/>
              <a:gd name="connsiteY4" fmla="*/ 608062 h 608062"/>
              <a:gd name="connsiteX5" fmla="*/ 296429 w 608979"/>
              <a:gd name="connsiteY5" fmla="*/ 608062 h 608062"/>
              <a:gd name="connsiteX6" fmla="*/ 296937 w 608979"/>
              <a:gd name="connsiteY6" fmla="*/ 347714 h 608062"/>
              <a:gd name="connsiteX7" fmla="*/ 250413 w 608979"/>
              <a:gd name="connsiteY7" fmla="*/ 394183 h 608062"/>
              <a:gd name="connsiteX8" fmla="*/ 238934 w 608979"/>
              <a:gd name="connsiteY8" fmla="*/ 382819 h 608062"/>
              <a:gd name="connsiteX9" fmla="*/ 382291 w 608979"/>
              <a:gd name="connsiteY9" fmla="*/ 238511 h 608062"/>
              <a:gd name="connsiteX10" fmla="*/ 393672 w 608979"/>
              <a:gd name="connsiteY10" fmla="*/ 249977 h 608062"/>
              <a:gd name="connsiteX11" fmla="*/ 348151 w 608979"/>
              <a:gd name="connsiteY11" fmla="*/ 295437 h 608062"/>
              <a:gd name="connsiteX12" fmla="*/ 608979 w 608979"/>
              <a:gd name="connsiteY12" fmla="*/ 295944 h 608062"/>
              <a:gd name="connsiteX13" fmla="*/ 608979 w 608979"/>
              <a:gd name="connsiteY13" fmla="*/ 312078 h 608062"/>
              <a:gd name="connsiteX14" fmla="*/ 348253 w 608979"/>
              <a:gd name="connsiteY14" fmla="*/ 311571 h 608062"/>
              <a:gd name="connsiteX15" fmla="*/ 394789 w 608979"/>
              <a:gd name="connsiteY15" fmla="*/ 358045 h 608062"/>
              <a:gd name="connsiteX16" fmla="*/ 383409 w 608979"/>
              <a:gd name="connsiteY16" fmla="*/ 369410 h 608062"/>
              <a:gd name="connsiteX17" fmla="*/ 317262 w 608979"/>
              <a:gd name="connsiteY17" fmla="*/ 303453 h 608062"/>
              <a:gd name="connsiteX18" fmla="*/ 225594 w 608979"/>
              <a:gd name="connsiteY18" fmla="*/ 238511 h 608062"/>
              <a:gd name="connsiteX19" fmla="*/ 291647 w 608979"/>
              <a:gd name="connsiteY19" fmla="*/ 304569 h 608062"/>
              <a:gd name="connsiteX20" fmla="*/ 226712 w 608979"/>
              <a:gd name="connsiteY20" fmla="*/ 369410 h 608062"/>
              <a:gd name="connsiteX21" fmla="*/ 215229 w 608979"/>
              <a:gd name="connsiteY21" fmla="*/ 358045 h 608062"/>
              <a:gd name="connsiteX22" fmla="*/ 260755 w 608979"/>
              <a:gd name="connsiteY22" fmla="*/ 312586 h 608062"/>
              <a:gd name="connsiteX23" fmla="*/ 0 w 608979"/>
              <a:gd name="connsiteY23" fmla="*/ 312078 h 608062"/>
              <a:gd name="connsiteX24" fmla="*/ 0 w 608979"/>
              <a:gd name="connsiteY24" fmla="*/ 295944 h 608062"/>
              <a:gd name="connsiteX25" fmla="*/ 260653 w 608979"/>
              <a:gd name="connsiteY25" fmla="*/ 296452 h 608062"/>
              <a:gd name="connsiteX26" fmla="*/ 214111 w 608979"/>
              <a:gd name="connsiteY26" fmla="*/ 249977 h 608062"/>
              <a:gd name="connsiteX27" fmla="*/ 296429 w 608979"/>
              <a:gd name="connsiteY27" fmla="*/ 0 h 608062"/>
              <a:gd name="connsiteX28" fmla="*/ 312581 w 608979"/>
              <a:gd name="connsiteY28" fmla="*/ 0 h 608062"/>
              <a:gd name="connsiteX29" fmla="*/ 312073 w 608979"/>
              <a:gd name="connsiteY29" fmla="*/ 260212 h 608062"/>
              <a:gd name="connsiteX30" fmla="*/ 358597 w 608979"/>
              <a:gd name="connsiteY30" fmla="*/ 213749 h 608062"/>
              <a:gd name="connsiteX31" fmla="*/ 369974 w 608979"/>
              <a:gd name="connsiteY31" fmla="*/ 225212 h 608062"/>
              <a:gd name="connsiteX32" fmla="*/ 303946 w 608979"/>
              <a:gd name="connsiteY32" fmla="*/ 291153 h 608062"/>
              <a:gd name="connsiteX33" fmla="*/ 238934 w 608979"/>
              <a:gd name="connsiteY33" fmla="*/ 226328 h 608062"/>
              <a:gd name="connsiteX34" fmla="*/ 250413 w 608979"/>
              <a:gd name="connsiteY34" fmla="*/ 214865 h 608062"/>
              <a:gd name="connsiteX35" fmla="*/ 295921 w 608979"/>
              <a:gd name="connsiteY35" fmla="*/ 260313 h 60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8979" h="608062">
                <a:moveTo>
                  <a:pt x="305064" y="316768"/>
                </a:moveTo>
                <a:lnTo>
                  <a:pt x="369974" y="381703"/>
                </a:lnTo>
                <a:lnTo>
                  <a:pt x="358597" y="393067"/>
                </a:lnTo>
                <a:lnTo>
                  <a:pt x="313089" y="347612"/>
                </a:lnTo>
                <a:lnTo>
                  <a:pt x="312581" y="608062"/>
                </a:lnTo>
                <a:lnTo>
                  <a:pt x="296429" y="608062"/>
                </a:lnTo>
                <a:lnTo>
                  <a:pt x="296937" y="347714"/>
                </a:lnTo>
                <a:lnTo>
                  <a:pt x="250413" y="394183"/>
                </a:lnTo>
                <a:lnTo>
                  <a:pt x="238934" y="382819"/>
                </a:lnTo>
                <a:close/>
                <a:moveTo>
                  <a:pt x="382291" y="238511"/>
                </a:moveTo>
                <a:lnTo>
                  <a:pt x="393672" y="249977"/>
                </a:lnTo>
                <a:lnTo>
                  <a:pt x="348151" y="295437"/>
                </a:lnTo>
                <a:lnTo>
                  <a:pt x="608979" y="295944"/>
                </a:lnTo>
                <a:lnTo>
                  <a:pt x="608979" y="312078"/>
                </a:lnTo>
                <a:lnTo>
                  <a:pt x="348253" y="311571"/>
                </a:lnTo>
                <a:lnTo>
                  <a:pt x="394789" y="358045"/>
                </a:lnTo>
                <a:lnTo>
                  <a:pt x="383409" y="369410"/>
                </a:lnTo>
                <a:lnTo>
                  <a:pt x="317262" y="303453"/>
                </a:lnTo>
                <a:close/>
                <a:moveTo>
                  <a:pt x="225594" y="238511"/>
                </a:moveTo>
                <a:lnTo>
                  <a:pt x="291647" y="304569"/>
                </a:lnTo>
                <a:lnTo>
                  <a:pt x="226712" y="369410"/>
                </a:lnTo>
                <a:lnTo>
                  <a:pt x="215229" y="358045"/>
                </a:lnTo>
                <a:lnTo>
                  <a:pt x="260755" y="312586"/>
                </a:lnTo>
                <a:lnTo>
                  <a:pt x="0" y="312078"/>
                </a:lnTo>
                <a:lnTo>
                  <a:pt x="0" y="295944"/>
                </a:lnTo>
                <a:lnTo>
                  <a:pt x="260653" y="296452"/>
                </a:lnTo>
                <a:lnTo>
                  <a:pt x="214111" y="249977"/>
                </a:lnTo>
                <a:close/>
                <a:moveTo>
                  <a:pt x="296429" y="0"/>
                </a:moveTo>
                <a:lnTo>
                  <a:pt x="312581" y="0"/>
                </a:lnTo>
                <a:lnTo>
                  <a:pt x="312073" y="260212"/>
                </a:lnTo>
                <a:lnTo>
                  <a:pt x="358597" y="213749"/>
                </a:lnTo>
                <a:lnTo>
                  <a:pt x="369974" y="225212"/>
                </a:lnTo>
                <a:lnTo>
                  <a:pt x="303946" y="291153"/>
                </a:lnTo>
                <a:lnTo>
                  <a:pt x="238934" y="226328"/>
                </a:lnTo>
                <a:lnTo>
                  <a:pt x="250413" y="214865"/>
                </a:lnTo>
                <a:lnTo>
                  <a:pt x="295921" y="26031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827530" y="2124075"/>
            <a:ext cx="7431405" cy="27495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Wait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会等待所有的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goroutine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执行完后才释放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如果想遇到第一个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err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就返回，使用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Context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1976755" y="1238250"/>
          <a:ext cx="4423410" cy="77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419600" imgH="774700" progId="Paint.Picture">
                  <p:embed/>
                </p:oleObj>
              </mc:Choice>
              <mc:Fallback>
                <p:oleObj name="" r:id="rId1" imgW="4419600" imgH="7747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76755" y="1238250"/>
                        <a:ext cx="4423410" cy="775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占位符 2"/>
          <p:cNvSpPr/>
          <p:nvPr/>
        </p:nvSpPr>
        <p:spPr>
          <a:xfrm>
            <a:off x="2853055" y="584200"/>
            <a:ext cx="4591050" cy="5435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 golang.org/x/sync/semaphore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SpinLock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4" name="circles-loader_59414"/>
          <p:cNvSpPr>
            <a:spLocks noChangeAspect="1"/>
          </p:cNvSpPr>
          <p:nvPr/>
        </p:nvSpPr>
        <p:spPr bwMode="auto">
          <a:xfrm>
            <a:off x="395605" y="1216025"/>
            <a:ext cx="1033145" cy="1049655"/>
          </a:xfrm>
          <a:custGeom>
            <a:avLst/>
            <a:gdLst>
              <a:gd name="connsiteX0" fmla="*/ 383989 w 589392"/>
              <a:gd name="connsiteY0" fmla="*/ 482936 h 598950"/>
              <a:gd name="connsiteX1" fmla="*/ 437487 w 589392"/>
              <a:gd name="connsiteY1" fmla="*/ 519779 h 598950"/>
              <a:gd name="connsiteX2" fmla="*/ 435181 w 589392"/>
              <a:gd name="connsiteY2" fmla="*/ 563069 h 598950"/>
              <a:gd name="connsiteX3" fmla="*/ 403359 w 589392"/>
              <a:gd name="connsiteY3" fmla="*/ 592543 h 598950"/>
              <a:gd name="connsiteX4" fmla="*/ 383989 w 589392"/>
              <a:gd name="connsiteY4" fmla="*/ 595767 h 598950"/>
              <a:gd name="connsiteX5" fmla="*/ 330953 w 589392"/>
              <a:gd name="connsiteY5" fmla="*/ 558464 h 598950"/>
              <a:gd name="connsiteX6" fmla="*/ 332798 w 589392"/>
              <a:gd name="connsiteY6" fmla="*/ 515634 h 598950"/>
              <a:gd name="connsiteX7" fmla="*/ 364620 w 589392"/>
              <a:gd name="connsiteY7" fmla="*/ 486160 h 598950"/>
              <a:gd name="connsiteX8" fmla="*/ 383989 w 589392"/>
              <a:gd name="connsiteY8" fmla="*/ 482936 h 598950"/>
              <a:gd name="connsiteX9" fmla="*/ 219860 w 589392"/>
              <a:gd name="connsiteY9" fmla="*/ 479752 h 598950"/>
              <a:gd name="connsiteX10" fmla="*/ 240141 w 589392"/>
              <a:gd name="connsiteY10" fmla="*/ 483434 h 598950"/>
              <a:gd name="connsiteX11" fmla="*/ 273787 w 589392"/>
              <a:gd name="connsiteY11" fmla="*/ 514269 h 598950"/>
              <a:gd name="connsiteX12" fmla="*/ 275631 w 589392"/>
              <a:gd name="connsiteY12" fmla="*/ 559831 h 598950"/>
              <a:gd name="connsiteX13" fmla="*/ 219860 w 589392"/>
              <a:gd name="connsiteY13" fmla="*/ 598950 h 598950"/>
              <a:gd name="connsiteX14" fmla="*/ 199580 w 589392"/>
              <a:gd name="connsiteY14" fmla="*/ 595268 h 598950"/>
              <a:gd name="connsiteX15" fmla="*/ 165934 w 589392"/>
              <a:gd name="connsiteY15" fmla="*/ 564433 h 598950"/>
              <a:gd name="connsiteX16" fmla="*/ 164090 w 589392"/>
              <a:gd name="connsiteY16" fmla="*/ 518871 h 598950"/>
              <a:gd name="connsiteX17" fmla="*/ 219860 w 589392"/>
              <a:gd name="connsiteY17" fmla="*/ 479752 h 598950"/>
              <a:gd name="connsiteX18" fmla="*/ 509861 w 589392"/>
              <a:gd name="connsiteY18" fmla="*/ 380248 h 598950"/>
              <a:gd name="connsiteX19" fmla="*/ 536593 w 589392"/>
              <a:gd name="connsiteY19" fmla="*/ 387615 h 598950"/>
              <a:gd name="connsiteX20" fmla="*/ 556411 w 589392"/>
              <a:gd name="connsiteY20" fmla="*/ 460822 h 598950"/>
              <a:gd name="connsiteX21" fmla="*/ 509861 w 589392"/>
              <a:gd name="connsiteY21" fmla="*/ 487526 h 598950"/>
              <a:gd name="connsiteX22" fmla="*/ 483129 w 589392"/>
              <a:gd name="connsiteY22" fmla="*/ 480159 h 598950"/>
              <a:gd name="connsiteX23" fmla="*/ 458241 w 589392"/>
              <a:gd name="connsiteY23" fmla="*/ 447469 h 598950"/>
              <a:gd name="connsiteX24" fmla="*/ 463311 w 589392"/>
              <a:gd name="connsiteY24" fmla="*/ 406952 h 598950"/>
              <a:gd name="connsiteX25" fmla="*/ 509861 w 589392"/>
              <a:gd name="connsiteY25" fmla="*/ 380248 h 598950"/>
              <a:gd name="connsiteX26" fmla="*/ 93984 w 589392"/>
              <a:gd name="connsiteY26" fmla="*/ 371512 h 598950"/>
              <a:gd name="connsiteX27" fmla="*/ 147925 w 589392"/>
              <a:gd name="connsiteY27" fmla="*/ 402833 h 598950"/>
              <a:gd name="connsiteX28" fmla="*/ 125334 w 589392"/>
              <a:gd name="connsiteY28" fmla="*/ 488045 h 598950"/>
              <a:gd name="connsiteX29" fmla="*/ 93984 w 589392"/>
              <a:gd name="connsiteY29" fmla="*/ 496336 h 598950"/>
              <a:gd name="connsiteX30" fmla="*/ 40044 w 589392"/>
              <a:gd name="connsiteY30" fmla="*/ 465015 h 598950"/>
              <a:gd name="connsiteX31" fmla="*/ 33589 w 589392"/>
              <a:gd name="connsiteY31" fmla="*/ 417573 h 598950"/>
              <a:gd name="connsiteX32" fmla="*/ 62634 w 589392"/>
              <a:gd name="connsiteY32" fmla="*/ 379803 h 598950"/>
              <a:gd name="connsiteX33" fmla="*/ 93984 w 589392"/>
              <a:gd name="connsiteY33" fmla="*/ 371512 h 598950"/>
              <a:gd name="connsiteX34" fmla="*/ 538436 w 589392"/>
              <a:gd name="connsiteY34" fmla="*/ 221441 h 598950"/>
              <a:gd name="connsiteX35" fmla="*/ 588687 w 589392"/>
              <a:gd name="connsiteY35" fmla="*/ 263328 h 598950"/>
              <a:gd name="connsiteX36" fmla="*/ 547196 w 589392"/>
              <a:gd name="connsiteY36" fmla="*/ 322245 h 598950"/>
              <a:gd name="connsiteX37" fmla="*/ 538436 w 589392"/>
              <a:gd name="connsiteY37" fmla="*/ 323166 h 598950"/>
              <a:gd name="connsiteX38" fmla="*/ 488647 w 589392"/>
              <a:gd name="connsiteY38" fmla="*/ 281279 h 598950"/>
              <a:gd name="connsiteX39" fmla="*/ 529677 w 589392"/>
              <a:gd name="connsiteY39" fmla="*/ 222362 h 598950"/>
              <a:gd name="connsiteX40" fmla="*/ 538436 w 589392"/>
              <a:gd name="connsiteY40" fmla="*/ 221441 h 598950"/>
              <a:gd name="connsiteX41" fmla="*/ 65422 w 589392"/>
              <a:gd name="connsiteY41" fmla="*/ 207152 h 598950"/>
              <a:gd name="connsiteX42" fmla="*/ 76945 w 589392"/>
              <a:gd name="connsiteY42" fmla="*/ 208073 h 598950"/>
              <a:gd name="connsiteX43" fmla="*/ 118892 w 589392"/>
              <a:gd name="connsiteY43" fmla="*/ 234778 h 598950"/>
              <a:gd name="connsiteX44" fmla="*/ 129954 w 589392"/>
              <a:gd name="connsiteY44" fmla="*/ 283584 h 598950"/>
              <a:gd name="connsiteX45" fmla="*/ 65422 w 589392"/>
              <a:gd name="connsiteY45" fmla="*/ 337455 h 598950"/>
              <a:gd name="connsiteX46" fmla="*/ 53898 w 589392"/>
              <a:gd name="connsiteY46" fmla="*/ 336534 h 598950"/>
              <a:gd name="connsiteX47" fmla="*/ 11951 w 589392"/>
              <a:gd name="connsiteY47" fmla="*/ 309829 h 598950"/>
              <a:gd name="connsiteX48" fmla="*/ 889 w 589392"/>
              <a:gd name="connsiteY48" fmla="*/ 261023 h 598950"/>
              <a:gd name="connsiteX49" fmla="*/ 65422 w 589392"/>
              <a:gd name="connsiteY49" fmla="*/ 207152 h 598950"/>
              <a:gd name="connsiteX50" fmla="*/ 456368 w 589392"/>
              <a:gd name="connsiteY50" fmla="*/ 82402 h 598950"/>
              <a:gd name="connsiteX51" fmla="*/ 487264 w 589392"/>
              <a:gd name="connsiteY51" fmla="*/ 93456 h 598950"/>
              <a:gd name="connsiteX52" fmla="*/ 492797 w 589392"/>
              <a:gd name="connsiteY52" fmla="*/ 161162 h 598950"/>
              <a:gd name="connsiteX53" fmla="*/ 456368 w 589392"/>
              <a:gd name="connsiteY53" fmla="*/ 178204 h 598950"/>
              <a:gd name="connsiteX54" fmla="*/ 425472 w 589392"/>
              <a:gd name="connsiteY54" fmla="*/ 166689 h 598950"/>
              <a:gd name="connsiteX55" fmla="*/ 419478 w 589392"/>
              <a:gd name="connsiteY55" fmla="*/ 99444 h 598950"/>
              <a:gd name="connsiteX56" fmla="*/ 456368 w 589392"/>
              <a:gd name="connsiteY56" fmla="*/ 82402 h 598950"/>
              <a:gd name="connsiteX57" fmla="*/ 147490 w 589392"/>
              <a:gd name="connsiteY57" fmla="*/ 62116 h 598950"/>
              <a:gd name="connsiteX58" fmla="*/ 200059 w 589392"/>
              <a:gd name="connsiteY58" fmla="*/ 86521 h 598950"/>
              <a:gd name="connsiteX59" fmla="*/ 215738 w 589392"/>
              <a:gd name="connsiteY59" fmla="*/ 136252 h 598950"/>
              <a:gd name="connsiteX60" fmla="*/ 191298 w 589392"/>
              <a:gd name="connsiteY60" fmla="*/ 182300 h 598950"/>
              <a:gd name="connsiteX61" fmla="*/ 147490 w 589392"/>
              <a:gd name="connsiteY61" fmla="*/ 198416 h 598950"/>
              <a:gd name="connsiteX62" fmla="*/ 95383 w 589392"/>
              <a:gd name="connsiteY62" fmla="*/ 174011 h 598950"/>
              <a:gd name="connsiteX63" fmla="*/ 79705 w 589392"/>
              <a:gd name="connsiteY63" fmla="*/ 124280 h 598950"/>
              <a:gd name="connsiteX64" fmla="*/ 103683 w 589392"/>
              <a:gd name="connsiteY64" fmla="*/ 77772 h 598950"/>
              <a:gd name="connsiteX65" fmla="*/ 147490 w 589392"/>
              <a:gd name="connsiteY65" fmla="*/ 62116 h 598950"/>
              <a:gd name="connsiteX66" fmla="*/ 301929 w 589392"/>
              <a:gd name="connsiteY66" fmla="*/ 0 h 598950"/>
              <a:gd name="connsiteX67" fmla="*/ 376150 w 589392"/>
              <a:gd name="connsiteY67" fmla="*/ 74110 h 598950"/>
              <a:gd name="connsiteX68" fmla="*/ 301929 w 589392"/>
              <a:gd name="connsiteY68" fmla="*/ 148220 h 598950"/>
              <a:gd name="connsiteX69" fmla="*/ 227708 w 589392"/>
              <a:gd name="connsiteY69" fmla="*/ 74110 h 598950"/>
              <a:gd name="connsiteX70" fmla="*/ 301929 w 589392"/>
              <a:gd name="connsiteY70" fmla="*/ 0 h 59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89392" h="598950">
                <a:moveTo>
                  <a:pt x="383989" y="482936"/>
                </a:moveTo>
                <a:cubicBezTo>
                  <a:pt x="407971" y="482936"/>
                  <a:pt x="429186" y="497673"/>
                  <a:pt x="437487" y="519779"/>
                </a:cubicBezTo>
                <a:cubicBezTo>
                  <a:pt x="442560" y="534055"/>
                  <a:pt x="441638" y="549714"/>
                  <a:pt x="435181" y="563069"/>
                </a:cubicBezTo>
                <a:cubicBezTo>
                  <a:pt x="429186" y="576885"/>
                  <a:pt x="417656" y="587477"/>
                  <a:pt x="403359" y="592543"/>
                </a:cubicBezTo>
                <a:cubicBezTo>
                  <a:pt x="397364" y="594846"/>
                  <a:pt x="390907" y="595767"/>
                  <a:pt x="383989" y="595767"/>
                </a:cubicBezTo>
                <a:cubicBezTo>
                  <a:pt x="360469" y="595767"/>
                  <a:pt x="338793" y="581030"/>
                  <a:pt x="330953" y="558464"/>
                </a:cubicBezTo>
                <a:cubicBezTo>
                  <a:pt x="325880" y="544648"/>
                  <a:pt x="326341" y="528990"/>
                  <a:pt x="332798" y="515634"/>
                </a:cubicBezTo>
                <a:cubicBezTo>
                  <a:pt x="339254" y="501818"/>
                  <a:pt x="350323" y="491226"/>
                  <a:pt x="364620" y="486160"/>
                </a:cubicBezTo>
                <a:cubicBezTo>
                  <a:pt x="371076" y="483857"/>
                  <a:pt x="377533" y="482936"/>
                  <a:pt x="383989" y="482936"/>
                </a:cubicBezTo>
                <a:close/>
                <a:moveTo>
                  <a:pt x="219860" y="479752"/>
                </a:moveTo>
                <a:cubicBezTo>
                  <a:pt x="226774" y="479752"/>
                  <a:pt x="233688" y="481133"/>
                  <a:pt x="240141" y="483434"/>
                </a:cubicBezTo>
                <a:cubicBezTo>
                  <a:pt x="254890" y="488957"/>
                  <a:pt x="266874" y="500002"/>
                  <a:pt x="273787" y="514269"/>
                </a:cubicBezTo>
                <a:cubicBezTo>
                  <a:pt x="280240" y="528536"/>
                  <a:pt x="281162" y="544644"/>
                  <a:pt x="275631" y="559831"/>
                </a:cubicBezTo>
                <a:cubicBezTo>
                  <a:pt x="267335" y="582842"/>
                  <a:pt x="244750" y="598950"/>
                  <a:pt x="219860" y="598950"/>
                </a:cubicBezTo>
                <a:cubicBezTo>
                  <a:pt x="212947" y="598950"/>
                  <a:pt x="206033" y="597569"/>
                  <a:pt x="199580" y="595268"/>
                </a:cubicBezTo>
                <a:cubicBezTo>
                  <a:pt x="184370" y="589746"/>
                  <a:pt x="172386" y="578700"/>
                  <a:pt x="165934" y="564433"/>
                </a:cubicBezTo>
                <a:cubicBezTo>
                  <a:pt x="159020" y="550166"/>
                  <a:pt x="158559" y="534058"/>
                  <a:pt x="164090" y="518871"/>
                </a:cubicBezTo>
                <a:cubicBezTo>
                  <a:pt x="172386" y="495400"/>
                  <a:pt x="194971" y="479752"/>
                  <a:pt x="219860" y="479752"/>
                </a:cubicBezTo>
                <a:close/>
                <a:moveTo>
                  <a:pt x="509861" y="380248"/>
                </a:moveTo>
                <a:cubicBezTo>
                  <a:pt x="519540" y="380248"/>
                  <a:pt x="528758" y="382550"/>
                  <a:pt x="536593" y="387615"/>
                </a:cubicBezTo>
                <a:cubicBezTo>
                  <a:pt x="562403" y="402348"/>
                  <a:pt x="571160" y="435038"/>
                  <a:pt x="556411" y="460822"/>
                </a:cubicBezTo>
                <a:cubicBezTo>
                  <a:pt x="546733" y="477397"/>
                  <a:pt x="529219" y="487526"/>
                  <a:pt x="509861" y="487526"/>
                </a:cubicBezTo>
                <a:cubicBezTo>
                  <a:pt x="500643" y="487526"/>
                  <a:pt x="491425" y="484764"/>
                  <a:pt x="483129" y="480159"/>
                </a:cubicBezTo>
                <a:cubicBezTo>
                  <a:pt x="470685" y="473253"/>
                  <a:pt x="461928" y="461743"/>
                  <a:pt x="458241" y="447469"/>
                </a:cubicBezTo>
                <a:cubicBezTo>
                  <a:pt x="454554" y="433657"/>
                  <a:pt x="456398" y="419384"/>
                  <a:pt x="463311" y="406952"/>
                </a:cubicBezTo>
                <a:cubicBezTo>
                  <a:pt x="472990" y="390377"/>
                  <a:pt x="490965" y="380248"/>
                  <a:pt x="509861" y="380248"/>
                </a:cubicBezTo>
                <a:close/>
                <a:moveTo>
                  <a:pt x="93984" y="371512"/>
                </a:moveTo>
                <a:cubicBezTo>
                  <a:pt x="116114" y="371512"/>
                  <a:pt x="136860" y="383488"/>
                  <a:pt x="147925" y="402833"/>
                </a:cubicBezTo>
                <a:cubicBezTo>
                  <a:pt x="165444" y="432312"/>
                  <a:pt x="154840" y="470542"/>
                  <a:pt x="125334" y="488045"/>
                </a:cubicBezTo>
                <a:cubicBezTo>
                  <a:pt x="115653" y="493572"/>
                  <a:pt x="105049" y="496336"/>
                  <a:pt x="93984" y="496336"/>
                </a:cubicBezTo>
                <a:cubicBezTo>
                  <a:pt x="71855" y="496336"/>
                  <a:pt x="51108" y="484360"/>
                  <a:pt x="40044" y="465015"/>
                </a:cubicBezTo>
                <a:cubicBezTo>
                  <a:pt x="31745" y="450736"/>
                  <a:pt x="29440" y="433694"/>
                  <a:pt x="33589" y="417573"/>
                </a:cubicBezTo>
                <a:cubicBezTo>
                  <a:pt x="38200" y="401451"/>
                  <a:pt x="48342" y="388094"/>
                  <a:pt x="62634" y="379803"/>
                </a:cubicBezTo>
                <a:cubicBezTo>
                  <a:pt x="72316" y="374276"/>
                  <a:pt x="82920" y="371512"/>
                  <a:pt x="93984" y="371512"/>
                </a:cubicBezTo>
                <a:close/>
                <a:moveTo>
                  <a:pt x="538436" y="221441"/>
                </a:moveTo>
                <a:cubicBezTo>
                  <a:pt x="563331" y="221441"/>
                  <a:pt x="584077" y="239393"/>
                  <a:pt x="588687" y="263328"/>
                </a:cubicBezTo>
                <a:cubicBezTo>
                  <a:pt x="593297" y="290945"/>
                  <a:pt x="574856" y="317182"/>
                  <a:pt x="547196" y="322245"/>
                </a:cubicBezTo>
                <a:cubicBezTo>
                  <a:pt x="544430" y="322706"/>
                  <a:pt x="541203" y="323166"/>
                  <a:pt x="538436" y="323166"/>
                </a:cubicBezTo>
                <a:cubicBezTo>
                  <a:pt x="513542" y="323166"/>
                  <a:pt x="492796" y="305215"/>
                  <a:pt x="488647" y="281279"/>
                </a:cubicBezTo>
                <a:cubicBezTo>
                  <a:pt x="483576" y="253662"/>
                  <a:pt x="502017" y="227425"/>
                  <a:pt x="529677" y="222362"/>
                </a:cubicBezTo>
                <a:cubicBezTo>
                  <a:pt x="532443" y="221901"/>
                  <a:pt x="535670" y="221441"/>
                  <a:pt x="538436" y="221441"/>
                </a:cubicBezTo>
                <a:close/>
                <a:moveTo>
                  <a:pt x="65422" y="207152"/>
                </a:moveTo>
                <a:cubicBezTo>
                  <a:pt x="69109" y="207152"/>
                  <a:pt x="72797" y="207152"/>
                  <a:pt x="76945" y="208073"/>
                </a:cubicBezTo>
                <a:cubicBezTo>
                  <a:pt x="94000" y="210836"/>
                  <a:pt x="108751" y="220505"/>
                  <a:pt x="118892" y="234778"/>
                </a:cubicBezTo>
                <a:cubicBezTo>
                  <a:pt x="129032" y="249052"/>
                  <a:pt x="132720" y="266548"/>
                  <a:pt x="129954" y="283584"/>
                </a:cubicBezTo>
                <a:cubicBezTo>
                  <a:pt x="124423" y="314894"/>
                  <a:pt x="97227" y="337455"/>
                  <a:pt x="65422" y="337455"/>
                </a:cubicBezTo>
                <a:cubicBezTo>
                  <a:pt x="61734" y="337455"/>
                  <a:pt x="58046" y="336995"/>
                  <a:pt x="53898" y="336534"/>
                </a:cubicBezTo>
                <a:cubicBezTo>
                  <a:pt x="36843" y="333311"/>
                  <a:pt x="22092" y="324102"/>
                  <a:pt x="11951" y="309829"/>
                </a:cubicBezTo>
                <a:cubicBezTo>
                  <a:pt x="1811" y="295556"/>
                  <a:pt x="-1877" y="278059"/>
                  <a:pt x="889" y="261023"/>
                </a:cubicBezTo>
                <a:cubicBezTo>
                  <a:pt x="6420" y="229713"/>
                  <a:pt x="33616" y="207152"/>
                  <a:pt x="65422" y="207152"/>
                </a:cubicBezTo>
                <a:close/>
                <a:moveTo>
                  <a:pt x="456368" y="82402"/>
                </a:moveTo>
                <a:cubicBezTo>
                  <a:pt x="467435" y="82402"/>
                  <a:pt x="478502" y="86547"/>
                  <a:pt x="487264" y="93456"/>
                </a:cubicBezTo>
                <a:cubicBezTo>
                  <a:pt x="507092" y="110498"/>
                  <a:pt x="509859" y="140897"/>
                  <a:pt x="492797" y="161162"/>
                </a:cubicBezTo>
                <a:cubicBezTo>
                  <a:pt x="484036" y="171756"/>
                  <a:pt x="470663" y="178204"/>
                  <a:pt x="456368" y="178204"/>
                </a:cubicBezTo>
                <a:cubicBezTo>
                  <a:pt x="444840" y="178204"/>
                  <a:pt x="434234" y="174059"/>
                  <a:pt x="425472" y="166689"/>
                </a:cubicBezTo>
                <a:cubicBezTo>
                  <a:pt x="405183" y="150108"/>
                  <a:pt x="402877" y="119710"/>
                  <a:pt x="419478" y="99444"/>
                </a:cubicBezTo>
                <a:cubicBezTo>
                  <a:pt x="428700" y="88850"/>
                  <a:pt x="442073" y="82402"/>
                  <a:pt x="456368" y="82402"/>
                </a:cubicBezTo>
                <a:close/>
                <a:moveTo>
                  <a:pt x="147490" y="62116"/>
                </a:moveTo>
                <a:cubicBezTo>
                  <a:pt x="167780" y="62116"/>
                  <a:pt x="186686" y="70865"/>
                  <a:pt x="200059" y="86521"/>
                </a:cubicBezTo>
                <a:cubicBezTo>
                  <a:pt x="211587" y="100335"/>
                  <a:pt x="217121" y="117833"/>
                  <a:pt x="215738" y="136252"/>
                </a:cubicBezTo>
                <a:cubicBezTo>
                  <a:pt x="213893" y="154211"/>
                  <a:pt x="205593" y="170788"/>
                  <a:pt x="191298" y="182300"/>
                </a:cubicBezTo>
                <a:cubicBezTo>
                  <a:pt x="179308" y="192890"/>
                  <a:pt x="163630" y="198416"/>
                  <a:pt x="147490" y="198416"/>
                </a:cubicBezTo>
                <a:cubicBezTo>
                  <a:pt x="127201" y="198416"/>
                  <a:pt x="108295" y="189667"/>
                  <a:pt x="95383" y="174011"/>
                </a:cubicBezTo>
                <a:cubicBezTo>
                  <a:pt x="83394" y="160197"/>
                  <a:pt x="77860" y="142238"/>
                  <a:pt x="79705" y="124280"/>
                </a:cubicBezTo>
                <a:cubicBezTo>
                  <a:pt x="81088" y="106321"/>
                  <a:pt x="89849" y="89744"/>
                  <a:pt x="103683" y="77772"/>
                </a:cubicBezTo>
                <a:cubicBezTo>
                  <a:pt x="116134" y="67642"/>
                  <a:pt x="131351" y="62116"/>
                  <a:pt x="147490" y="62116"/>
                </a:cubicBezTo>
                <a:close/>
                <a:moveTo>
                  <a:pt x="301929" y="0"/>
                </a:moveTo>
                <a:cubicBezTo>
                  <a:pt x="342920" y="0"/>
                  <a:pt x="376150" y="33180"/>
                  <a:pt x="376150" y="74110"/>
                </a:cubicBezTo>
                <a:cubicBezTo>
                  <a:pt x="376150" y="115040"/>
                  <a:pt x="342920" y="148220"/>
                  <a:pt x="301929" y="148220"/>
                </a:cubicBezTo>
                <a:cubicBezTo>
                  <a:pt x="260938" y="148220"/>
                  <a:pt x="227708" y="115040"/>
                  <a:pt x="227708" y="74110"/>
                </a:cubicBezTo>
                <a:cubicBezTo>
                  <a:pt x="227708" y="33180"/>
                  <a:pt x="260938" y="0"/>
                  <a:pt x="30192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自旋锁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有些场景很高效，但是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非公平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处理器忙等待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4594860" y="734695"/>
          <a:ext cx="4124325" cy="3742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4121150" imgH="3740150" progId="Paint.Picture">
                  <p:embed/>
                </p:oleObj>
              </mc:Choice>
              <mc:Fallback>
                <p:oleObj name="" r:id="rId1" imgW="4121150" imgH="37401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94860" y="734695"/>
                        <a:ext cx="4124325" cy="3742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FileLock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7" name="unlocked-file_84336"/>
          <p:cNvSpPr>
            <a:spLocks noChangeAspect="1"/>
          </p:cNvSpPr>
          <p:nvPr/>
        </p:nvSpPr>
        <p:spPr bwMode="auto">
          <a:xfrm>
            <a:off x="395605" y="1083945"/>
            <a:ext cx="972820" cy="1042670"/>
          </a:xfrm>
          <a:custGeom>
            <a:avLst/>
            <a:gdLst>
              <a:gd name="connsiteX0" fmla="*/ 422934 w 566852"/>
              <a:gd name="connsiteY0" fmla="*/ 482953 h 607639"/>
              <a:gd name="connsiteX1" fmla="*/ 409656 w 566852"/>
              <a:gd name="connsiteY1" fmla="*/ 496210 h 607639"/>
              <a:gd name="connsiteX2" fmla="*/ 409656 w 566852"/>
              <a:gd name="connsiteY2" fmla="*/ 556652 h 607639"/>
              <a:gd name="connsiteX3" fmla="*/ 422934 w 566852"/>
              <a:gd name="connsiteY3" fmla="*/ 569909 h 607639"/>
              <a:gd name="connsiteX4" fmla="*/ 444103 w 566852"/>
              <a:gd name="connsiteY4" fmla="*/ 569909 h 607639"/>
              <a:gd name="connsiteX5" fmla="*/ 457288 w 566852"/>
              <a:gd name="connsiteY5" fmla="*/ 556652 h 607639"/>
              <a:gd name="connsiteX6" fmla="*/ 457288 w 566852"/>
              <a:gd name="connsiteY6" fmla="*/ 496210 h 607639"/>
              <a:gd name="connsiteX7" fmla="*/ 444103 w 566852"/>
              <a:gd name="connsiteY7" fmla="*/ 482953 h 607639"/>
              <a:gd name="connsiteX8" fmla="*/ 433519 w 566852"/>
              <a:gd name="connsiteY8" fmla="*/ 279933 h 607639"/>
              <a:gd name="connsiteX9" fmla="*/ 526741 w 566852"/>
              <a:gd name="connsiteY9" fmla="*/ 373007 h 607639"/>
              <a:gd name="connsiteX10" fmla="*/ 526741 w 566852"/>
              <a:gd name="connsiteY10" fmla="*/ 425199 h 607639"/>
              <a:gd name="connsiteX11" fmla="*/ 540204 w 566852"/>
              <a:gd name="connsiteY11" fmla="*/ 425199 h 607639"/>
              <a:gd name="connsiteX12" fmla="*/ 566852 w 566852"/>
              <a:gd name="connsiteY12" fmla="*/ 516419 h 607639"/>
              <a:gd name="connsiteX13" fmla="*/ 540204 w 566852"/>
              <a:gd name="connsiteY13" fmla="*/ 607639 h 607639"/>
              <a:gd name="connsiteX14" fmla="*/ 433983 w 566852"/>
              <a:gd name="connsiteY14" fmla="*/ 607639 h 607639"/>
              <a:gd name="connsiteX15" fmla="*/ 433054 w 566852"/>
              <a:gd name="connsiteY15" fmla="*/ 607639 h 607639"/>
              <a:gd name="connsiteX16" fmla="*/ 326833 w 566852"/>
              <a:gd name="connsiteY16" fmla="*/ 607639 h 607639"/>
              <a:gd name="connsiteX17" fmla="*/ 300185 w 566852"/>
              <a:gd name="connsiteY17" fmla="*/ 516419 h 607639"/>
              <a:gd name="connsiteX18" fmla="*/ 326833 w 566852"/>
              <a:gd name="connsiteY18" fmla="*/ 425199 h 607639"/>
              <a:gd name="connsiteX19" fmla="*/ 433054 w 566852"/>
              <a:gd name="connsiteY19" fmla="*/ 425199 h 607639"/>
              <a:gd name="connsiteX20" fmla="*/ 433983 w 566852"/>
              <a:gd name="connsiteY20" fmla="*/ 425199 h 607639"/>
              <a:gd name="connsiteX21" fmla="*/ 482729 w 566852"/>
              <a:gd name="connsiteY21" fmla="*/ 425199 h 607639"/>
              <a:gd name="connsiteX22" fmla="*/ 482729 w 566852"/>
              <a:gd name="connsiteY22" fmla="*/ 373007 h 607639"/>
              <a:gd name="connsiteX23" fmla="*/ 433519 w 566852"/>
              <a:gd name="connsiteY23" fmla="*/ 323874 h 607639"/>
              <a:gd name="connsiteX24" fmla="*/ 384308 w 566852"/>
              <a:gd name="connsiteY24" fmla="*/ 373007 h 607639"/>
              <a:gd name="connsiteX25" fmla="*/ 362302 w 566852"/>
              <a:gd name="connsiteY25" fmla="*/ 394978 h 607639"/>
              <a:gd name="connsiteX26" fmla="*/ 340204 w 566852"/>
              <a:gd name="connsiteY26" fmla="*/ 373007 h 607639"/>
              <a:gd name="connsiteX27" fmla="*/ 433519 w 566852"/>
              <a:gd name="connsiteY27" fmla="*/ 279933 h 607639"/>
              <a:gd name="connsiteX28" fmla="*/ 55058 w 566852"/>
              <a:gd name="connsiteY28" fmla="*/ 0 h 607639"/>
              <a:gd name="connsiteX29" fmla="*/ 337035 w 566852"/>
              <a:gd name="connsiteY29" fmla="*/ 0 h 607639"/>
              <a:gd name="connsiteX30" fmla="*/ 359968 w 566852"/>
              <a:gd name="connsiteY30" fmla="*/ 9455 h 607639"/>
              <a:gd name="connsiteX31" fmla="*/ 453651 w 566852"/>
              <a:gd name="connsiteY31" fmla="*/ 102988 h 607639"/>
              <a:gd name="connsiteX32" fmla="*/ 463121 w 566852"/>
              <a:gd name="connsiteY32" fmla="*/ 125791 h 607639"/>
              <a:gd name="connsiteX33" fmla="*/ 463121 w 566852"/>
              <a:gd name="connsiteY33" fmla="*/ 240922 h 607639"/>
              <a:gd name="connsiteX34" fmla="*/ 433503 w 566852"/>
              <a:gd name="connsiteY34" fmla="*/ 237585 h 607639"/>
              <a:gd name="connsiteX35" fmla="*/ 395250 w 566852"/>
              <a:gd name="connsiteY35" fmla="*/ 243147 h 607639"/>
              <a:gd name="connsiteX36" fmla="*/ 395250 w 566852"/>
              <a:gd name="connsiteY36" fmla="*/ 168525 h 607639"/>
              <a:gd name="connsiteX37" fmla="*/ 334714 w 566852"/>
              <a:gd name="connsiteY37" fmla="*/ 168525 h 607639"/>
              <a:gd name="connsiteX38" fmla="*/ 295532 w 566852"/>
              <a:gd name="connsiteY38" fmla="*/ 129499 h 607639"/>
              <a:gd name="connsiteX39" fmla="*/ 295532 w 566852"/>
              <a:gd name="connsiteY39" fmla="*/ 68967 h 607639"/>
              <a:gd name="connsiteX40" fmla="*/ 67778 w 566852"/>
              <a:gd name="connsiteY40" fmla="*/ 68967 h 607639"/>
              <a:gd name="connsiteX41" fmla="*/ 67778 w 566852"/>
              <a:gd name="connsiteY41" fmla="*/ 536908 h 607639"/>
              <a:gd name="connsiteX42" fmla="*/ 258486 w 566852"/>
              <a:gd name="connsiteY42" fmla="*/ 536908 h 607639"/>
              <a:gd name="connsiteX43" fmla="*/ 272042 w 566852"/>
              <a:gd name="connsiteY43" fmla="*/ 605875 h 607639"/>
              <a:gd name="connsiteX44" fmla="*/ 55058 w 566852"/>
              <a:gd name="connsiteY44" fmla="*/ 605875 h 607639"/>
              <a:gd name="connsiteX45" fmla="*/ 0 w 566852"/>
              <a:gd name="connsiteY45" fmla="*/ 550812 h 607639"/>
              <a:gd name="connsiteX46" fmla="*/ 0 w 566852"/>
              <a:gd name="connsiteY46" fmla="*/ 54970 h 607639"/>
              <a:gd name="connsiteX47" fmla="*/ 55058 w 566852"/>
              <a:gd name="connsiteY47" fmla="*/ 0 h 60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66852" h="607639">
                <a:moveTo>
                  <a:pt x="422934" y="482953"/>
                </a:moveTo>
                <a:cubicBezTo>
                  <a:pt x="415598" y="482953"/>
                  <a:pt x="409656" y="488886"/>
                  <a:pt x="409656" y="496210"/>
                </a:cubicBezTo>
                <a:lnTo>
                  <a:pt x="409656" y="556652"/>
                </a:lnTo>
                <a:cubicBezTo>
                  <a:pt x="409656" y="563976"/>
                  <a:pt x="415598" y="569909"/>
                  <a:pt x="422934" y="569909"/>
                </a:cubicBezTo>
                <a:lnTo>
                  <a:pt x="444103" y="569909"/>
                </a:lnTo>
                <a:cubicBezTo>
                  <a:pt x="451346" y="569909"/>
                  <a:pt x="457288" y="563976"/>
                  <a:pt x="457288" y="556652"/>
                </a:cubicBezTo>
                <a:lnTo>
                  <a:pt x="457288" y="496210"/>
                </a:lnTo>
                <a:cubicBezTo>
                  <a:pt x="457288" y="488886"/>
                  <a:pt x="451346" y="482953"/>
                  <a:pt x="444103" y="482953"/>
                </a:cubicBezTo>
                <a:close/>
                <a:moveTo>
                  <a:pt x="433519" y="279933"/>
                </a:moveTo>
                <a:cubicBezTo>
                  <a:pt x="484958" y="279933"/>
                  <a:pt x="526741" y="321649"/>
                  <a:pt x="526741" y="373007"/>
                </a:cubicBezTo>
                <a:lnTo>
                  <a:pt x="526741" y="425199"/>
                </a:lnTo>
                <a:lnTo>
                  <a:pt x="540204" y="425199"/>
                </a:lnTo>
                <a:cubicBezTo>
                  <a:pt x="554874" y="425199"/>
                  <a:pt x="566852" y="465988"/>
                  <a:pt x="566852" y="516419"/>
                </a:cubicBezTo>
                <a:cubicBezTo>
                  <a:pt x="566852" y="566757"/>
                  <a:pt x="554874" y="607639"/>
                  <a:pt x="540204" y="607639"/>
                </a:cubicBezTo>
                <a:lnTo>
                  <a:pt x="433983" y="607639"/>
                </a:lnTo>
                <a:lnTo>
                  <a:pt x="433054" y="607639"/>
                </a:lnTo>
                <a:lnTo>
                  <a:pt x="326833" y="607639"/>
                </a:lnTo>
                <a:cubicBezTo>
                  <a:pt x="312070" y="607639"/>
                  <a:pt x="300185" y="566757"/>
                  <a:pt x="300185" y="516419"/>
                </a:cubicBezTo>
                <a:cubicBezTo>
                  <a:pt x="300185" y="465988"/>
                  <a:pt x="312070" y="425199"/>
                  <a:pt x="326833" y="425199"/>
                </a:cubicBezTo>
                <a:lnTo>
                  <a:pt x="433054" y="425199"/>
                </a:lnTo>
                <a:lnTo>
                  <a:pt x="433983" y="425199"/>
                </a:lnTo>
                <a:lnTo>
                  <a:pt x="482729" y="425199"/>
                </a:lnTo>
                <a:lnTo>
                  <a:pt x="482729" y="373007"/>
                </a:lnTo>
                <a:cubicBezTo>
                  <a:pt x="482729" y="345938"/>
                  <a:pt x="460631" y="323874"/>
                  <a:pt x="433519" y="323874"/>
                </a:cubicBezTo>
                <a:cubicBezTo>
                  <a:pt x="406406" y="323874"/>
                  <a:pt x="384308" y="345938"/>
                  <a:pt x="384308" y="373007"/>
                </a:cubicBezTo>
                <a:cubicBezTo>
                  <a:pt x="384308" y="385151"/>
                  <a:pt x="374465" y="394978"/>
                  <a:pt x="362302" y="394978"/>
                </a:cubicBezTo>
                <a:cubicBezTo>
                  <a:pt x="350139" y="394978"/>
                  <a:pt x="340204" y="385151"/>
                  <a:pt x="340204" y="373007"/>
                </a:cubicBezTo>
                <a:cubicBezTo>
                  <a:pt x="340204" y="321649"/>
                  <a:pt x="382079" y="279933"/>
                  <a:pt x="433519" y="279933"/>
                </a:cubicBezTo>
                <a:close/>
                <a:moveTo>
                  <a:pt x="55058" y="0"/>
                </a:moveTo>
                <a:lnTo>
                  <a:pt x="337035" y="0"/>
                </a:lnTo>
                <a:cubicBezTo>
                  <a:pt x="345669" y="0"/>
                  <a:pt x="353840" y="3337"/>
                  <a:pt x="359968" y="9455"/>
                </a:cubicBezTo>
                <a:lnTo>
                  <a:pt x="453651" y="102988"/>
                </a:lnTo>
                <a:cubicBezTo>
                  <a:pt x="459686" y="109106"/>
                  <a:pt x="463121" y="117170"/>
                  <a:pt x="463121" y="125791"/>
                </a:cubicBezTo>
                <a:lnTo>
                  <a:pt x="463121" y="240922"/>
                </a:lnTo>
                <a:cubicBezTo>
                  <a:pt x="453558" y="238790"/>
                  <a:pt x="443716" y="237585"/>
                  <a:pt x="433503" y="237585"/>
                </a:cubicBezTo>
                <a:cubicBezTo>
                  <a:pt x="420226" y="237585"/>
                  <a:pt x="407413" y="239532"/>
                  <a:pt x="395250" y="243147"/>
                </a:cubicBezTo>
                <a:lnTo>
                  <a:pt x="395250" y="168525"/>
                </a:lnTo>
                <a:lnTo>
                  <a:pt x="334714" y="168525"/>
                </a:lnTo>
                <a:cubicBezTo>
                  <a:pt x="313080" y="168525"/>
                  <a:pt x="295532" y="151005"/>
                  <a:pt x="295532" y="129499"/>
                </a:cubicBezTo>
                <a:lnTo>
                  <a:pt x="295532" y="68967"/>
                </a:lnTo>
                <a:lnTo>
                  <a:pt x="67778" y="68967"/>
                </a:lnTo>
                <a:lnTo>
                  <a:pt x="67778" y="536908"/>
                </a:lnTo>
                <a:lnTo>
                  <a:pt x="258486" y="536908"/>
                </a:lnTo>
                <a:cubicBezTo>
                  <a:pt x="259972" y="564810"/>
                  <a:pt x="264614" y="587892"/>
                  <a:pt x="272042" y="605875"/>
                </a:cubicBezTo>
                <a:lnTo>
                  <a:pt x="55058" y="605875"/>
                </a:lnTo>
                <a:cubicBezTo>
                  <a:pt x="24697" y="605875"/>
                  <a:pt x="0" y="581217"/>
                  <a:pt x="0" y="550812"/>
                </a:cubicBezTo>
                <a:lnTo>
                  <a:pt x="0" y="54970"/>
                </a:lnTo>
                <a:cubicBezTo>
                  <a:pt x="0" y="24658"/>
                  <a:pt x="24697" y="0"/>
                  <a:pt x="5505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2426335" y="1046480"/>
            <a:ext cx="4591050" cy="6451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github.com/juju/fslock</a:t>
            </a:r>
            <a:endParaRPr lang="zh-CN" altLang="en-US" sz="1400">
              <a:sym typeface="+mn-ea"/>
            </a:endParaRPr>
          </a:p>
          <a:p>
            <a:pPr marL="114300" indent="0">
              <a:buNone/>
            </a:pPr>
            <a:r>
              <a:rPr lang="zh-CN" altLang="en-US" sz="1400">
                <a:sym typeface="+mn-ea"/>
              </a:rPr>
              <a:t>跨进程的</a:t>
            </a:r>
            <a:r>
              <a:rPr lang="en-US" altLang="zh-CN" sz="1400">
                <a:sym typeface="+mn-ea"/>
              </a:rPr>
              <a:t>Mutex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2557780" y="1966595"/>
          <a:ext cx="4029075" cy="120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1" imgW="4025900" imgH="1206500" progId="Paint.Picture">
                  <p:embed/>
                </p:oleObj>
              </mc:Choice>
              <mc:Fallback>
                <p:oleObj name="" r:id="rId1" imgW="4025900" imgH="12065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57780" y="1966595"/>
                        <a:ext cx="4029075" cy="1207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扩展同步原语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467860" cy="58737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concurrent-map</a:t>
            </a:r>
            <a:endParaRPr lang="en-US" altLang="zh-CN" sz="1600"/>
          </a:p>
          <a:p>
            <a:pPr algn="l" defTabSz="964565"/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map_121410"/>
          <p:cNvSpPr>
            <a:spLocks noChangeAspect="1"/>
          </p:cNvSpPr>
          <p:nvPr/>
        </p:nvSpPr>
        <p:spPr bwMode="auto">
          <a:xfrm>
            <a:off x="395605" y="1234440"/>
            <a:ext cx="807085" cy="806450"/>
          </a:xfrm>
          <a:custGeom>
            <a:avLst/>
            <a:gdLst>
              <a:gd name="connsiteX0" fmla="*/ 431296 w 606933"/>
              <a:gd name="connsiteY0" fmla="*/ 399118 h 606087"/>
              <a:gd name="connsiteX1" fmla="*/ 606933 w 606933"/>
              <a:gd name="connsiteY1" fmla="*/ 450660 h 606087"/>
              <a:gd name="connsiteX2" fmla="*/ 606933 w 606933"/>
              <a:gd name="connsiteY2" fmla="*/ 606087 h 606087"/>
              <a:gd name="connsiteX3" fmla="*/ 431296 w 606933"/>
              <a:gd name="connsiteY3" fmla="*/ 554445 h 606087"/>
              <a:gd name="connsiteX4" fmla="*/ 391285 w 606933"/>
              <a:gd name="connsiteY4" fmla="*/ 398413 h 606087"/>
              <a:gd name="connsiteX5" fmla="*/ 391285 w 606933"/>
              <a:gd name="connsiteY5" fmla="*/ 553914 h 606087"/>
              <a:gd name="connsiteX6" fmla="*/ 215718 w 606933"/>
              <a:gd name="connsiteY6" fmla="*/ 600654 h 606087"/>
              <a:gd name="connsiteX7" fmla="*/ 215718 w 606933"/>
              <a:gd name="connsiteY7" fmla="*/ 445153 h 606087"/>
              <a:gd name="connsiteX8" fmla="*/ 0 w 606933"/>
              <a:gd name="connsiteY8" fmla="*/ 393191 h 606087"/>
              <a:gd name="connsiteX9" fmla="*/ 175708 w 606933"/>
              <a:gd name="connsiteY9" fmla="*/ 444733 h 606087"/>
              <a:gd name="connsiteX10" fmla="*/ 175708 w 606933"/>
              <a:gd name="connsiteY10" fmla="*/ 600160 h 606087"/>
              <a:gd name="connsiteX11" fmla="*/ 0 w 606933"/>
              <a:gd name="connsiteY11" fmla="*/ 548618 h 606087"/>
              <a:gd name="connsiteX12" fmla="*/ 431296 w 606933"/>
              <a:gd name="connsiteY12" fmla="*/ 202876 h 606087"/>
              <a:gd name="connsiteX13" fmla="*/ 606933 w 606933"/>
              <a:gd name="connsiteY13" fmla="*/ 254432 h 606087"/>
              <a:gd name="connsiteX14" fmla="*/ 606933 w 606933"/>
              <a:gd name="connsiteY14" fmla="*/ 408998 h 606087"/>
              <a:gd name="connsiteX15" fmla="*/ 431296 w 606933"/>
              <a:gd name="connsiteY15" fmla="*/ 357443 h 606087"/>
              <a:gd name="connsiteX16" fmla="*/ 391285 w 606933"/>
              <a:gd name="connsiteY16" fmla="*/ 202170 h 606087"/>
              <a:gd name="connsiteX17" fmla="*/ 391285 w 606933"/>
              <a:gd name="connsiteY17" fmla="*/ 357021 h 606087"/>
              <a:gd name="connsiteX18" fmla="*/ 215718 w 606933"/>
              <a:gd name="connsiteY18" fmla="*/ 403776 h 606087"/>
              <a:gd name="connsiteX19" fmla="*/ 215718 w 606933"/>
              <a:gd name="connsiteY19" fmla="*/ 249025 h 606087"/>
              <a:gd name="connsiteX20" fmla="*/ 0 w 606933"/>
              <a:gd name="connsiteY20" fmla="*/ 197019 h 606087"/>
              <a:gd name="connsiteX21" fmla="*/ 175708 w 606933"/>
              <a:gd name="connsiteY21" fmla="*/ 248667 h 606087"/>
              <a:gd name="connsiteX22" fmla="*/ 175708 w 606933"/>
              <a:gd name="connsiteY22" fmla="*/ 403211 h 606087"/>
              <a:gd name="connsiteX23" fmla="*/ 0 w 606933"/>
              <a:gd name="connsiteY23" fmla="*/ 351563 h 606087"/>
              <a:gd name="connsiteX24" fmla="*/ 431296 w 606933"/>
              <a:gd name="connsiteY24" fmla="*/ 5928 h 606087"/>
              <a:gd name="connsiteX25" fmla="*/ 606933 w 606933"/>
              <a:gd name="connsiteY25" fmla="*/ 57460 h 606087"/>
              <a:gd name="connsiteX26" fmla="*/ 606933 w 606933"/>
              <a:gd name="connsiteY26" fmla="*/ 212755 h 606087"/>
              <a:gd name="connsiteX27" fmla="*/ 431296 w 606933"/>
              <a:gd name="connsiteY27" fmla="*/ 161223 h 606087"/>
              <a:gd name="connsiteX28" fmla="*/ 391285 w 606933"/>
              <a:gd name="connsiteY28" fmla="*/ 5292 h 606087"/>
              <a:gd name="connsiteX29" fmla="*/ 391285 w 606933"/>
              <a:gd name="connsiteY29" fmla="*/ 160825 h 606087"/>
              <a:gd name="connsiteX30" fmla="*/ 215718 w 606933"/>
              <a:gd name="connsiteY30" fmla="*/ 207674 h 606087"/>
              <a:gd name="connsiteX31" fmla="*/ 215718 w 606933"/>
              <a:gd name="connsiteY31" fmla="*/ 52142 h 606087"/>
              <a:gd name="connsiteX32" fmla="*/ 0 w 606933"/>
              <a:gd name="connsiteY32" fmla="*/ 0 h 606087"/>
              <a:gd name="connsiteX33" fmla="*/ 175708 w 606933"/>
              <a:gd name="connsiteY33" fmla="*/ 51543 h 606087"/>
              <a:gd name="connsiteX34" fmla="*/ 175708 w 606933"/>
              <a:gd name="connsiteY34" fmla="*/ 206969 h 606087"/>
              <a:gd name="connsiteX35" fmla="*/ 0 w 606933"/>
              <a:gd name="connsiteY35" fmla="*/ 155327 h 60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06933" h="606087">
                <a:moveTo>
                  <a:pt x="431296" y="399118"/>
                </a:moveTo>
                <a:lnTo>
                  <a:pt x="606933" y="450660"/>
                </a:lnTo>
                <a:lnTo>
                  <a:pt x="606933" y="606087"/>
                </a:lnTo>
                <a:lnTo>
                  <a:pt x="431296" y="554445"/>
                </a:lnTo>
                <a:close/>
                <a:moveTo>
                  <a:pt x="391285" y="398413"/>
                </a:moveTo>
                <a:lnTo>
                  <a:pt x="391285" y="553914"/>
                </a:lnTo>
                <a:lnTo>
                  <a:pt x="215718" y="600654"/>
                </a:lnTo>
                <a:lnTo>
                  <a:pt x="215718" y="445153"/>
                </a:lnTo>
                <a:close/>
                <a:moveTo>
                  <a:pt x="0" y="393191"/>
                </a:moveTo>
                <a:lnTo>
                  <a:pt x="175708" y="444733"/>
                </a:lnTo>
                <a:lnTo>
                  <a:pt x="175708" y="600160"/>
                </a:lnTo>
                <a:lnTo>
                  <a:pt x="0" y="548618"/>
                </a:lnTo>
                <a:close/>
                <a:moveTo>
                  <a:pt x="431296" y="202876"/>
                </a:moveTo>
                <a:lnTo>
                  <a:pt x="606933" y="254432"/>
                </a:lnTo>
                <a:lnTo>
                  <a:pt x="606933" y="408998"/>
                </a:lnTo>
                <a:lnTo>
                  <a:pt x="431296" y="357443"/>
                </a:lnTo>
                <a:close/>
                <a:moveTo>
                  <a:pt x="391285" y="202170"/>
                </a:moveTo>
                <a:lnTo>
                  <a:pt x="391285" y="357021"/>
                </a:lnTo>
                <a:lnTo>
                  <a:pt x="215718" y="403776"/>
                </a:lnTo>
                <a:lnTo>
                  <a:pt x="215718" y="249025"/>
                </a:lnTo>
                <a:close/>
                <a:moveTo>
                  <a:pt x="0" y="197019"/>
                </a:moveTo>
                <a:lnTo>
                  <a:pt x="175708" y="248667"/>
                </a:lnTo>
                <a:lnTo>
                  <a:pt x="175708" y="403211"/>
                </a:lnTo>
                <a:lnTo>
                  <a:pt x="0" y="351563"/>
                </a:lnTo>
                <a:close/>
                <a:moveTo>
                  <a:pt x="431296" y="5928"/>
                </a:moveTo>
                <a:lnTo>
                  <a:pt x="606933" y="57460"/>
                </a:lnTo>
                <a:lnTo>
                  <a:pt x="606933" y="212755"/>
                </a:lnTo>
                <a:lnTo>
                  <a:pt x="431296" y="161223"/>
                </a:lnTo>
                <a:close/>
                <a:moveTo>
                  <a:pt x="391285" y="5292"/>
                </a:moveTo>
                <a:lnTo>
                  <a:pt x="391285" y="160825"/>
                </a:lnTo>
                <a:lnTo>
                  <a:pt x="215718" y="207674"/>
                </a:lnTo>
                <a:lnTo>
                  <a:pt x="215718" y="52142"/>
                </a:lnTo>
                <a:close/>
                <a:moveTo>
                  <a:pt x="0" y="0"/>
                </a:moveTo>
                <a:lnTo>
                  <a:pt x="175708" y="51543"/>
                </a:lnTo>
                <a:lnTo>
                  <a:pt x="175708" y="206969"/>
                </a:lnTo>
                <a:lnTo>
                  <a:pt x="0" y="1553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4" name="对象 3"/>
          <p:cNvGraphicFramePr/>
          <p:nvPr/>
        </p:nvGraphicFramePr>
        <p:xfrm>
          <a:off x="1591310" y="1005840"/>
          <a:ext cx="5586095" cy="391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581650" imgH="3911600" progId="Paint.Picture">
                  <p:embed/>
                </p:oleObj>
              </mc:Choice>
              <mc:Fallback>
                <p:oleObj name="" r:id="rId1" imgW="5581650" imgH="39116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91310" y="1005840"/>
                        <a:ext cx="5586095" cy="391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文本占位符 2"/>
          <p:cNvSpPr/>
          <p:nvPr/>
        </p:nvSpPr>
        <p:spPr>
          <a:xfrm>
            <a:off x="3617595" y="299720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github.com/orcaman/concurrent-map</a:t>
            </a:r>
            <a:endParaRPr lang="zh-CN" altLang="en-US">
              <a:ea typeface="宋体" panose="02010600030101010101" pitchFamily="2" charset="-122"/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1"/>
          <p:cNvSpPr txBox="1"/>
          <p:nvPr/>
        </p:nvSpPr>
        <p:spPr>
          <a:xfrm>
            <a:off x="2859219" y="1955143"/>
            <a:ext cx="3404615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原子操作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advClick="0" advTm="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140000" y="60000"/>
                                    </p:animScale>
                                    <p:animScale>
                                      <p:cBhvr>
                                        <p:cTn id="7" dur="62" fill="hold">
                                          <p:stCondLst>
                                            <p:cond delay="1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40000" y="60000"/>
                                      <p:to x="80000" y="120000"/>
                                    </p:animScale>
                                    <p:animScale>
                                      <p:cBhvr>
                                        <p:cTn id="8" dur="187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80000" y="120000"/>
                                      <p:to x="120000" y="80000"/>
                                    </p:animScale>
                                    <p:animScale>
                                      <p:cBhvr>
                                        <p:cTn id="9" dur="187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20000" y="80000"/>
                                      <p:to x="90000" y="110000"/>
                                    </p:animScale>
                                    <p:animScale>
                                      <p:cBhvr>
                                        <p:cTn id="10" dur="187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90000" y="110000"/>
                                      <p:to x="105000" y="95000"/>
                                    </p:animScale>
                                    <p:animScale>
                                      <p:cBhvr>
                                        <p:cTn id="11" dur="187" fill="hold">
                                          <p:stCondLst>
                                            <p:cond delay="8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5000" y="95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数据类型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2582545" y="1062990"/>
            <a:ext cx="375221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int32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int64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uint32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uint64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uintptr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unsafe.Pointer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的分类数量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005" y="1067435"/>
            <a:ext cx="7455535" cy="3581400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函数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2467610" y="1122680"/>
            <a:ext cx="44977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AddXXX (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整数类型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CompareAndSwapXXX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LoadXXX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：读取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StoreXXX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：存储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SwapXXX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：交换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函数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4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Add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没有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S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ubtract ？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有符号的类型，可以使用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Add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负数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无符号的类型，可以使用AddUint32(&amp;x, ^uint32(c-1))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,AddUint64(&amp;x, ^uint64(c-1))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无符号类型减一， AddUint32(&amp;x, ^uint32(0))， AddUint64(&amp;x, ^uint64(0))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通用对象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Value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1903730" y="1751330"/>
          <a:ext cx="2795905" cy="534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2794000" imgH="533400" progId="Paint.Picture">
                  <p:embed/>
                </p:oleObj>
              </mc:Choice>
              <mc:Fallback>
                <p:oleObj name="" r:id="rId1" imgW="2794000" imgH="5334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03730" y="1751330"/>
                        <a:ext cx="2795905" cy="534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/>
          <p:nvPr/>
        </p:nvGraphicFramePr>
        <p:xfrm>
          <a:off x="847725" y="2689860"/>
          <a:ext cx="7822565" cy="2084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7816850" imgH="2082800" progId="Paint.Picture">
                  <p:embed/>
                </p:oleObj>
              </mc:Choice>
              <mc:Fallback>
                <p:oleObj name="" r:id="rId3" imgW="7816850" imgH="20828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7725" y="2689860"/>
                        <a:ext cx="7822565" cy="2084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4032250" cy="525780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实现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AMD64 (windows)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 algn="l" defTabSz="964565"/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1166495" y="1609090"/>
          <a:ext cx="3075940" cy="304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3073400" imgH="3041650" progId="Paint.Picture">
                  <p:embed/>
                </p:oleObj>
              </mc:Choice>
              <mc:Fallback>
                <p:oleObj name="" r:id="rId1" imgW="3073400" imgH="30416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66495" y="1609090"/>
                        <a:ext cx="3075940" cy="304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/>
          <p:cNvGraphicFramePr/>
          <p:nvPr/>
        </p:nvGraphicFramePr>
        <p:xfrm>
          <a:off x="4161155" y="339725"/>
          <a:ext cx="4931410" cy="2275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" r:id="rId3" imgW="4927600" imgH="2273300" progId="Paint.Picture">
                  <p:embed/>
                </p:oleObj>
              </mc:Choice>
              <mc:Fallback>
                <p:oleObj name="" r:id="rId3" imgW="4927600" imgH="2273300" progId="Paint.Picture">
                  <p:embed/>
                  <p:pic>
                    <p:nvPicPr>
                      <p:cNvPr id="0" name="图片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61155" y="339725"/>
                        <a:ext cx="4931410" cy="2275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对象 16"/>
          <p:cNvGraphicFramePr/>
          <p:nvPr/>
        </p:nvGraphicFramePr>
        <p:xfrm>
          <a:off x="4161155" y="2614930"/>
          <a:ext cx="4619625" cy="2573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" name="" r:id="rId5" imgW="4616450" imgH="2571750" progId="Paint.Picture">
                  <p:embed/>
                </p:oleObj>
              </mc:Choice>
              <mc:Fallback>
                <p:oleObj name="" r:id="rId5" imgW="4616450" imgH="2571750" progId="Paint.Picture">
                  <p:embed/>
                  <p:pic>
                    <p:nvPicPr>
                      <p:cNvPr id="0" name="图片 1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61155" y="2614930"/>
                        <a:ext cx="4619625" cy="2573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431800" y="708025"/>
            <a:ext cx="4032250" cy="525780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atomic </a:t>
            </a:r>
            <a:r>
              <a:rPr lang="zh-CN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实现 </a:t>
            </a:r>
            <a:r>
              <a:rPr lang="en-US" altLang="zh-CN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386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及其它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 algn="l" defTabSz="964565"/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4" name="对象 3"/>
          <p:cNvGraphicFramePr/>
          <p:nvPr/>
        </p:nvGraphicFramePr>
        <p:xfrm>
          <a:off x="1723390" y="1004570"/>
          <a:ext cx="6196330" cy="420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6191250" imgH="4203700" progId="Paint.Picture">
                  <p:embed/>
                </p:oleObj>
              </mc:Choice>
              <mc:Fallback>
                <p:oleObj name="" r:id="rId1" imgW="6191250" imgH="42037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23390" y="1004570"/>
                        <a:ext cx="6196330" cy="420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457700" y="626745"/>
            <a:ext cx="34620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/runtime/internal/atomic</a:t>
            </a:r>
            <a:endParaRPr lang="zh-CN" altLang="en-US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原子操作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431800" y="708025"/>
            <a:ext cx="4032250" cy="525780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Lock-free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算法</a:t>
            </a:r>
            <a:endParaRPr lang="zh-CN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  <a:p>
            <a:pPr algn="l" defTabSz="964565"/>
            <a:endParaRPr lang="zh-CN" altLang="zh-CN" sz="12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map_121410"/>
          <p:cNvSpPr>
            <a:spLocks noChangeAspect="1"/>
          </p:cNvSpPr>
          <p:nvPr/>
        </p:nvSpPr>
        <p:spPr bwMode="auto">
          <a:xfrm>
            <a:off x="431749" y="1234122"/>
            <a:ext cx="734797" cy="807085"/>
          </a:xfrm>
          <a:custGeom>
            <a:avLst/>
            <a:gdLst>
              <a:gd name="connsiteX0" fmla="*/ 207112 w 552380"/>
              <a:gd name="connsiteY0" fmla="*/ 510208 h 606722"/>
              <a:gd name="connsiteX1" fmla="*/ 193317 w 552380"/>
              <a:gd name="connsiteY1" fmla="*/ 523983 h 606722"/>
              <a:gd name="connsiteX2" fmla="*/ 207112 w 552380"/>
              <a:gd name="connsiteY2" fmla="*/ 537758 h 606722"/>
              <a:gd name="connsiteX3" fmla="*/ 220996 w 552380"/>
              <a:gd name="connsiteY3" fmla="*/ 523983 h 606722"/>
              <a:gd name="connsiteX4" fmla="*/ 207112 w 552380"/>
              <a:gd name="connsiteY4" fmla="*/ 510208 h 606722"/>
              <a:gd name="connsiteX5" fmla="*/ 367671 w 552380"/>
              <a:gd name="connsiteY5" fmla="*/ 390410 h 606722"/>
              <a:gd name="connsiteX6" fmla="*/ 339102 w 552380"/>
              <a:gd name="connsiteY6" fmla="*/ 406585 h 606722"/>
              <a:gd name="connsiteX7" fmla="*/ 310443 w 552380"/>
              <a:gd name="connsiteY7" fmla="*/ 421248 h 606722"/>
              <a:gd name="connsiteX8" fmla="*/ 359839 w 552380"/>
              <a:gd name="connsiteY8" fmla="*/ 438134 h 606722"/>
              <a:gd name="connsiteX9" fmla="*/ 367671 w 552380"/>
              <a:gd name="connsiteY9" fmla="*/ 390410 h 606722"/>
              <a:gd name="connsiteX10" fmla="*/ 184862 w 552380"/>
              <a:gd name="connsiteY10" fmla="*/ 390410 h 606722"/>
              <a:gd name="connsiteX11" fmla="*/ 192605 w 552380"/>
              <a:gd name="connsiteY11" fmla="*/ 438134 h 606722"/>
              <a:gd name="connsiteX12" fmla="*/ 242001 w 552380"/>
              <a:gd name="connsiteY12" fmla="*/ 421248 h 606722"/>
              <a:gd name="connsiteX13" fmla="*/ 213342 w 552380"/>
              <a:gd name="connsiteY13" fmla="*/ 406585 h 606722"/>
              <a:gd name="connsiteX14" fmla="*/ 184862 w 552380"/>
              <a:gd name="connsiteY14" fmla="*/ 390410 h 606722"/>
              <a:gd name="connsiteX15" fmla="*/ 88295 w 552380"/>
              <a:gd name="connsiteY15" fmla="*/ 321891 h 606722"/>
              <a:gd name="connsiteX16" fmla="*/ 29643 w 552380"/>
              <a:gd name="connsiteY16" fmla="*/ 405074 h 606722"/>
              <a:gd name="connsiteX17" fmla="*/ 31779 w 552380"/>
              <a:gd name="connsiteY17" fmla="*/ 434224 h 606722"/>
              <a:gd name="connsiteX18" fmla="*/ 165904 w 552380"/>
              <a:gd name="connsiteY18" fmla="*/ 445155 h 606722"/>
              <a:gd name="connsiteX19" fmla="*/ 155135 w 552380"/>
              <a:gd name="connsiteY19" fmla="*/ 372014 h 606722"/>
              <a:gd name="connsiteX20" fmla="*/ 88295 w 552380"/>
              <a:gd name="connsiteY20" fmla="*/ 321891 h 606722"/>
              <a:gd name="connsiteX21" fmla="*/ 464060 w 552380"/>
              <a:gd name="connsiteY21" fmla="*/ 321802 h 606722"/>
              <a:gd name="connsiteX22" fmla="*/ 397487 w 552380"/>
              <a:gd name="connsiteY22" fmla="*/ 371747 h 606722"/>
              <a:gd name="connsiteX23" fmla="*/ 386896 w 552380"/>
              <a:gd name="connsiteY23" fmla="*/ 445244 h 606722"/>
              <a:gd name="connsiteX24" fmla="*/ 520576 w 552380"/>
              <a:gd name="connsiteY24" fmla="*/ 434224 h 606722"/>
              <a:gd name="connsiteX25" fmla="*/ 522801 w 552380"/>
              <a:gd name="connsiteY25" fmla="*/ 405074 h 606722"/>
              <a:gd name="connsiteX26" fmla="*/ 464060 w 552380"/>
              <a:gd name="connsiteY26" fmla="*/ 321802 h 606722"/>
              <a:gd name="connsiteX27" fmla="*/ 271661 w 552380"/>
              <a:gd name="connsiteY27" fmla="*/ 275800 h 606722"/>
              <a:gd name="connsiteX28" fmla="*/ 244062 w 552380"/>
              <a:gd name="connsiteY28" fmla="*/ 303352 h 606722"/>
              <a:gd name="connsiteX29" fmla="*/ 271661 w 552380"/>
              <a:gd name="connsiteY29" fmla="*/ 330992 h 606722"/>
              <a:gd name="connsiteX30" fmla="*/ 299260 w 552380"/>
              <a:gd name="connsiteY30" fmla="*/ 303352 h 606722"/>
              <a:gd name="connsiteX31" fmla="*/ 271661 w 552380"/>
              <a:gd name="connsiteY31" fmla="*/ 275800 h 606722"/>
              <a:gd name="connsiteX32" fmla="*/ 399712 w 552380"/>
              <a:gd name="connsiteY32" fmla="*/ 269723 h 606722"/>
              <a:gd name="connsiteX33" fmla="*/ 400424 w 552380"/>
              <a:gd name="connsiteY33" fmla="*/ 303317 h 606722"/>
              <a:gd name="connsiteX34" fmla="*/ 399712 w 552380"/>
              <a:gd name="connsiteY34" fmla="*/ 336910 h 606722"/>
              <a:gd name="connsiteX35" fmla="*/ 443412 w 552380"/>
              <a:gd name="connsiteY35" fmla="*/ 303228 h 606722"/>
              <a:gd name="connsiteX36" fmla="*/ 399712 w 552380"/>
              <a:gd name="connsiteY36" fmla="*/ 269723 h 606722"/>
              <a:gd name="connsiteX37" fmla="*/ 152643 w 552380"/>
              <a:gd name="connsiteY37" fmla="*/ 269723 h 606722"/>
              <a:gd name="connsiteX38" fmla="*/ 108854 w 552380"/>
              <a:gd name="connsiteY38" fmla="*/ 303317 h 606722"/>
              <a:gd name="connsiteX39" fmla="*/ 152732 w 552380"/>
              <a:gd name="connsiteY39" fmla="*/ 337088 h 606722"/>
              <a:gd name="connsiteX40" fmla="*/ 151931 w 552380"/>
              <a:gd name="connsiteY40" fmla="*/ 303317 h 606722"/>
              <a:gd name="connsiteX41" fmla="*/ 152643 w 552380"/>
              <a:gd name="connsiteY41" fmla="*/ 269723 h 606722"/>
              <a:gd name="connsiteX42" fmla="*/ 271661 w 552380"/>
              <a:gd name="connsiteY42" fmla="*/ 248249 h 606722"/>
              <a:gd name="connsiteX43" fmla="*/ 326949 w 552380"/>
              <a:gd name="connsiteY43" fmla="*/ 303352 h 606722"/>
              <a:gd name="connsiteX44" fmla="*/ 271661 w 552380"/>
              <a:gd name="connsiteY44" fmla="*/ 358543 h 606722"/>
              <a:gd name="connsiteX45" fmla="*/ 216373 w 552380"/>
              <a:gd name="connsiteY45" fmla="*/ 303352 h 606722"/>
              <a:gd name="connsiteX46" fmla="*/ 271661 w 552380"/>
              <a:gd name="connsiteY46" fmla="*/ 248249 h 606722"/>
              <a:gd name="connsiteX47" fmla="*/ 510964 w 552380"/>
              <a:gd name="connsiteY47" fmla="*/ 234442 h 606722"/>
              <a:gd name="connsiteX48" fmla="*/ 497080 w 552380"/>
              <a:gd name="connsiteY48" fmla="*/ 248217 h 606722"/>
              <a:gd name="connsiteX49" fmla="*/ 510964 w 552380"/>
              <a:gd name="connsiteY49" fmla="*/ 261992 h 606722"/>
              <a:gd name="connsiteX50" fmla="*/ 524759 w 552380"/>
              <a:gd name="connsiteY50" fmla="*/ 248217 h 606722"/>
              <a:gd name="connsiteX51" fmla="*/ 510964 w 552380"/>
              <a:gd name="connsiteY51" fmla="*/ 234442 h 606722"/>
              <a:gd name="connsiteX52" fmla="*/ 276177 w 552380"/>
              <a:gd name="connsiteY52" fmla="*/ 199871 h 606722"/>
              <a:gd name="connsiteX53" fmla="*/ 226426 w 552380"/>
              <a:gd name="connsiteY53" fmla="*/ 224399 h 606722"/>
              <a:gd name="connsiteX54" fmla="*/ 181480 w 552380"/>
              <a:gd name="connsiteY54" fmla="*/ 250616 h 606722"/>
              <a:gd name="connsiteX55" fmla="*/ 179522 w 552380"/>
              <a:gd name="connsiteY55" fmla="*/ 303317 h 606722"/>
              <a:gd name="connsiteX56" fmla="*/ 181391 w 552380"/>
              <a:gd name="connsiteY56" fmla="*/ 356017 h 606722"/>
              <a:gd name="connsiteX57" fmla="*/ 226426 w 552380"/>
              <a:gd name="connsiteY57" fmla="*/ 382323 h 606722"/>
              <a:gd name="connsiteX58" fmla="*/ 276177 w 552380"/>
              <a:gd name="connsiteY58" fmla="*/ 406851 h 606722"/>
              <a:gd name="connsiteX59" fmla="*/ 326018 w 552380"/>
              <a:gd name="connsiteY59" fmla="*/ 382323 h 606722"/>
              <a:gd name="connsiteX60" fmla="*/ 370875 w 552380"/>
              <a:gd name="connsiteY60" fmla="*/ 356106 h 606722"/>
              <a:gd name="connsiteX61" fmla="*/ 372833 w 552380"/>
              <a:gd name="connsiteY61" fmla="*/ 303317 h 606722"/>
              <a:gd name="connsiteX62" fmla="*/ 370875 w 552380"/>
              <a:gd name="connsiteY62" fmla="*/ 250616 h 606722"/>
              <a:gd name="connsiteX63" fmla="*/ 326018 w 552380"/>
              <a:gd name="connsiteY63" fmla="*/ 224399 h 606722"/>
              <a:gd name="connsiteX64" fmla="*/ 276177 w 552380"/>
              <a:gd name="connsiteY64" fmla="*/ 199871 h 606722"/>
              <a:gd name="connsiteX65" fmla="*/ 359839 w 552380"/>
              <a:gd name="connsiteY65" fmla="*/ 168588 h 606722"/>
              <a:gd name="connsiteX66" fmla="*/ 310443 w 552380"/>
              <a:gd name="connsiteY66" fmla="*/ 185474 h 606722"/>
              <a:gd name="connsiteX67" fmla="*/ 339102 w 552380"/>
              <a:gd name="connsiteY67" fmla="*/ 200049 h 606722"/>
              <a:gd name="connsiteX68" fmla="*/ 367671 w 552380"/>
              <a:gd name="connsiteY68" fmla="*/ 216312 h 606722"/>
              <a:gd name="connsiteX69" fmla="*/ 359839 w 552380"/>
              <a:gd name="connsiteY69" fmla="*/ 168588 h 606722"/>
              <a:gd name="connsiteX70" fmla="*/ 192516 w 552380"/>
              <a:gd name="connsiteY70" fmla="*/ 168499 h 606722"/>
              <a:gd name="connsiteX71" fmla="*/ 184773 w 552380"/>
              <a:gd name="connsiteY71" fmla="*/ 216312 h 606722"/>
              <a:gd name="connsiteX72" fmla="*/ 213342 w 552380"/>
              <a:gd name="connsiteY72" fmla="*/ 200137 h 606722"/>
              <a:gd name="connsiteX73" fmla="*/ 241823 w 552380"/>
              <a:gd name="connsiteY73" fmla="*/ 185474 h 606722"/>
              <a:gd name="connsiteX74" fmla="*/ 192516 w 552380"/>
              <a:gd name="connsiteY74" fmla="*/ 168499 h 606722"/>
              <a:gd name="connsiteX75" fmla="*/ 124341 w 552380"/>
              <a:gd name="connsiteY75" fmla="*/ 124064 h 606722"/>
              <a:gd name="connsiteX76" fmla="*/ 110545 w 552380"/>
              <a:gd name="connsiteY76" fmla="*/ 137928 h 606722"/>
              <a:gd name="connsiteX77" fmla="*/ 124341 w 552380"/>
              <a:gd name="connsiteY77" fmla="*/ 151703 h 606722"/>
              <a:gd name="connsiteX78" fmla="*/ 138136 w 552380"/>
              <a:gd name="connsiteY78" fmla="*/ 137928 h 606722"/>
              <a:gd name="connsiteX79" fmla="*/ 124341 w 552380"/>
              <a:gd name="connsiteY79" fmla="*/ 124064 h 606722"/>
              <a:gd name="connsiteX80" fmla="*/ 276177 w 552380"/>
              <a:gd name="connsiteY80" fmla="*/ 27550 h 606722"/>
              <a:gd name="connsiteX81" fmla="*/ 198924 w 552380"/>
              <a:gd name="connsiteY81" fmla="*/ 141660 h 606722"/>
              <a:gd name="connsiteX82" fmla="*/ 275733 w 552380"/>
              <a:gd name="connsiteY82" fmla="*/ 169566 h 606722"/>
              <a:gd name="connsiteX83" fmla="*/ 353342 w 552380"/>
              <a:gd name="connsiteY83" fmla="*/ 141127 h 606722"/>
              <a:gd name="connsiteX84" fmla="*/ 276177 w 552380"/>
              <a:gd name="connsiteY84" fmla="*/ 27550 h 606722"/>
              <a:gd name="connsiteX85" fmla="*/ 276177 w 552380"/>
              <a:gd name="connsiteY85" fmla="*/ 0 h 606722"/>
              <a:gd name="connsiteX86" fmla="*/ 380488 w 552380"/>
              <a:gd name="connsiteY86" fmla="*/ 133929 h 606722"/>
              <a:gd name="connsiteX87" fmla="*/ 544073 w 552380"/>
              <a:gd name="connsiteY87" fmla="*/ 158013 h 606722"/>
              <a:gd name="connsiteX88" fmla="*/ 539623 w 552380"/>
              <a:gd name="connsiteY88" fmla="*/ 176942 h 606722"/>
              <a:gd name="connsiteX89" fmla="*/ 520576 w 552380"/>
              <a:gd name="connsiteY89" fmla="*/ 172499 h 606722"/>
              <a:gd name="connsiteX90" fmla="*/ 386896 w 552380"/>
              <a:gd name="connsiteY90" fmla="*/ 161479 h 606722"/>
              <a:gd name="connsiteX91" fmla="*/ 397398 w 552380"/>
              <a:gd name="connsiteY91" fmla="*/ 234797 h 606722"/>
              <a:gd name="connsiteX92" fmla="*/ 463971 w 552380"/>
              <a:gd name="connsiteY92" fmla="*/ 284654 h 606722"/>
              <a:gd name="connsiteX93" fmla="*/ 476876 w 552380"/>
              <a:gd name="connsiteY93" fmla="*/ 271679 h 606722"/>
              <a:gd name="connsiteX94" fmla="*/ 469489 w 552380"/>
              <a:gd name="connsiteY94" fmla="*/ 248217 h 606722"/>
              <a:gd name="connsiteX95" fmla="*/ 510964 w 552380"/>
              <a:gd name="connsiteY95" fmla="*/ 206803 h 606722"/>
              <a:gd name="connsiteX96" fmla="*/ 552350 w 552380"/>
              <a:gd name="connsiteY96" fmla="*/ 248217 h 606722"/>
              <a:gd name="connsiteX97" fmla="*/ 510964 w 552380"/>
              <a:gd name="connsiteY97" fmla="*/ 289542 h 606722"/>
              <a:gd name="connsiteX98" fmla="*/ 499572 w 552380"/>
              <a:gd name="connsiteY98" fmla="*/ 287764 h 606722"/>
              <a:gd name="connsiteX99" fmla="*/ 484353 w 552380"/>
              <a:gd name="connsiteY99" fmla="*/ 303228 h 606722"/>
              <a:gd name="connsiteX100" fmla="*/ 549502 w 552380"/>
              <a:gd name="connsiteY100" fmla="*/ 397875 h 606722"/>
              <a:gd name="connsiteX101" fmla="*/ 544162 w 552380"/>
              <a:gd name="connsiteY101" fmla="*/ 448710 h 606722"/>
              <a:gd name="connsiteX102" fmla="*/ 455783 w 552380"/>
              <a:gd name="connsiteY102" fmla="*/ 482392 h 606722"/>
              <a:gd name="connsiteX103" fmla="*/ 380488 w 552380"/>
              <a:gd name="connsiteY103" fmla="*/ 472794 h 606722"/>
              <a:gd name="connsiteX104" fmla="*/ 276177 w 552380"/>
              <a:gd name="connsiteY104" fmla="*/ 606722 h 606722"/>
              <a:gd name="connsiteX105" fmla="*/ 258021 w 552380"/>
              <a:gd name="connsiteY105" fmla="*/ 603789 h 606722"/>
              <a:gd name="connsiteX106" fmla="*/ 249210 w 552380"/>
              <a:gd name="connsiteY106" fmla="*/ 586371 h 606722"/>
              <a:gd name="connsiteX107" fmla="*/ 266654 w 552380"/>
              <a:gd name="connsiteY107" fmla="*/ 577572 h 606722"/>
              <a:gd name="connsiteX108" fmla="*/ 276177 w 552380"/>
              <a:gd name="connsiteY108" fmla="*/ 579083 h 606722"/>
              <a:gd name="connsiteX109" fmla="*/ 353253 w 552380"/>
              <a:gd name="connsiteY109" fmla="*/ 465595 h 606722"/>
              <a:gd name="connsiteX110" fmla="*/ 276177 w 552380"/>
              <a:gd name="connsiteY110" fmla="*/ 437156 h 606722"/>
              <a:gd name="connsiteX111" fmla="*/ 199102 w 552380"/>
              <a:gd name="connsiteY111" fmla="*/ 465595 h 606722"/>
              <a:gd name="connsiteX112" fmla="*/ 204175 w 552380"/>
              <a:gd name="connsiteY112" fmla="*/ 482925 h 606722"/>
              <a:gd name="connsiteX113" fmla="*/ 207201 w 552380"/>
              <a:gd name="connsiteY113" fmla="*/ 482569 h 606722"/>
              <a:gd name="connsiteX114" fmla="*/ 248587 w 552380"/>
              <a:gd name="connsiteY114" fmla="*/ 523983 h 606722"/>
              <a:gd name="connsiteX115" fmla="*/ 207201 w 552380"/>
              <a:gd name="connsiteY115" fmla="*/ 565308 h 606722"/>
              <a:gd name="connsiteX116" fmla="*/ 165726 w 552380"/>
              <a:gd name="connsiteY116" fmla="*/ 523983 h 606722"/>
              <a:gd name="connsiteX117" fmla="*/ 178721 w 552380"/>
              <a:gd name="connsiteY117" fmla="*/ 494034 h 606722"/>
              <a:gd name="connsiteX118" fmla="*/ 172401 w 552380"/>
              <a:gd name="connsiteY118" fmla="*/ 472705 h 606722"/>
              <a:gd name="connsiteX119" fmla="*/ 96572 w 552380"/>
              <a:gd name="connsiteY119" fmla="*/ 482392 h 606722"/>
              <a:gd name="connsiteX120" fmla="*/ 8282 w 552380"/>
              <a:gd name="connsiteY120" fmla="*/ 448710 h 606722"/>
              <a:gd name="connsiteX121" fmla="*/ 2942 w 552380"/>
              <a:gd name="connsiteY121" fmla="*/ 397875 h 606722"/>
              <a:gd name="connsiteX122" fmla="*/ 67913 w 552380"/>
              <a:gd name="connsiteY122" fmla="*/ 303317 h 606722"/>
              <a:gd name="connsiteX123" fmla="*/ 2942 w 552380"/>
              <a:gd name="connsiteY123" fmla="*/ 208758 h 606722"/>
              <a:gd name="connsiteX124" fmla="*/ 8282 w 552380"/>
              <a:gd name="connsiteY124" fmla="*/ 158013 h 606722"/>
              <a:gd name="connsiteX125" fmla="*/ 35606 w 552380"/>
              <a:gd name="connsiteY125" fmla="*/ 134640 h 606722"/>
              <a:gd name="connsiteX126" fmla="*/ 53940 w 552380"/>
              <a:gd name="connsiteY126" fmla="*/ 141305 h 606722"/>
              <a:gd name="connsiteX127" fmla="*/ 47354 w 552380"/>
              <a:gd name="connsiteY127" fmla="*/ 159612 h 606722"/>
              <a:gd name="connsiteX128" fmla="*/ 31779 w 552380"/>
              <a:gd name="connsiteY128" fmla="*/ 172499 h 606722"/>
              <a:gd name="connsiteX129" fmla="*/ 29643 w 552380"/>
              <a:gd name="connsiteY129" fmla="*/ 201648 h 606722"/>
              <a:gd name="connsiteX130" fmla="*/ 88295 w 552380"/>
              <a:gd name="connsiteY130" fmla="*/ 284743 h 606722"/>
              <a:gd name="connsiteX131" fmla="*/ 154957 w 552380"/>
              <a:gd name="connsiteY131" fmla="*/ 234797 h 606722"/>
              <a:gd name="connsiteX132" fmla="*/ 165548 w 552380"/>
              <a:gd name="connsiteY132" fmla="*/ 161390 h 606722"/>
              <a:gd name="connsiteX133" fmla="*/ 159229 w 552380"/>
              <a:gd name="connsiteY133" fmla="*/ 159968 h 606722"/>
              <a:gd name="connsiteX134" fmla="*/ 124341 w 552380"/>
              <a:gd name="connsiteY134" fmla="*/ 179253 h 606722"/>
              <a:gd name="connsiteX135" fmla="*/ 82866 w 552380"/>
              <a:gd name="connsiteY135" fmla="*/ 137928 h 606722"/>
              <a:gd name="connsiteX136" fmla="*/ 124341 w 552380"/>
              <a:gd name="connsiteY136" fmla="*/ 96514 h 606722"/>
              <a:gd name="connsiteX137" fmla="*/ 165281 w 552380"/>
              <a:gd name="connsiteY137" fmla="*/ 133040 h 606722"/>
              <a:gd name="connsiteX138" fmla="*/ 171778 w 552380"/>
              <a:gd name="connsiteY138" fmla="*/ 134551 h 606722"/>
              <a:gd name="connsiteX139" fmla="*/ 276177 w 552380"/>
              <a:gd name="connsiteY13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552380" h="606722">
                <a:moveTo>
                  <a:pt x="207112" y="510208"/>
                </a:moveTo>
                <a:cubicBezTo>
                  <a:pt x="199547" y="510208"/>
                  <a:pt x="193317" y="516340"/>
                  <a:pt x="193317" y="523983"/>
                </a:cubicBezTo>
                <a:cubicBezTo>
                  <a:pt x="193317" y="531537"/>
                  <a:pt x="199547" y="537758"/>
                  <a:pt x="207112" y="537758"/>
                </a:cubicBezTo>
                <a:cubicBezTo>
                  <a:pt x="214766" y="537758"/>
                  <a:pt x="220996" y="531537"/>
                  <a:pt x="220996" y="523983"/>
                </a:cubicBezTo>
                <a:cubicBezTo>
                  <a:pt x="220996" y="516340"/>
                  <a:pt x="214766" y="510208"/>
                  <a:pt x="207112" y="510208"/>
                </a:cubicBezTo>
                <a:close/>
                <a:moveTo>
                  <a:pt x="367671" y="390410"/>
                </a:moveTo>
                <a:cubicBezTo>
                  <a:pt x="358326" y="395920"/>
                  <a:pt x="348803" y="401341"/>
                  <a:pt x="339102" y="406585"/>
                </a:cubicBezTo>
                <a:cubicBezTo>
                  <a:pt x="329312" y="411828"/>
                  <a:pt x="319877" y="416538"/>
                  <a:pt x="310443" y="421248"/>
                </a:cubicBezTo>
                <a:cubicBezTo>
                  <a:pt x="327531" y="427914"/>
                  <a:pt x="344086" y="433513"/>
                  <a:pt x="359839" y="438134"/>
                </a:cubicBezTo>
                <a:cubicBezTo>
                  <a:pt x="362954" y="423204"/>
                  <a:pt x="365624" y="407207"/>
                  <a:pt x="367671" y="390410"/>
                </a:cubicBezTo>
                <a:close/>
                <a:moveTo>
                  <a:pt x="184862" y="390410"/>
                </a:moveTo>
                <a:cubicBezTo>
                  <a:pt x="186909" y="406940"/>
                  <a:pt x="189490" y="422848"/>
                  <a:pt x="192605" y="438134"/>
                </a:cubicBezTo>
                <a:cubicBezTo>
                  <a:pt x="208358" y="433513"/>
                  <a:pt x="224912" y="427914"/>
                  <a:pt x="242001" y="421248"/>
                </a:cubicBezTo>
                <a:cubicBezTo>
                  <a:pt x="232567" y="416538"/>
                  <a:pt x="223043" y="411828"/>
                  <a:pt x="213342" y="406585"/>
                </a:cubicBezTo>
                <a:cubicBezTo>
                  <a:pt x="203552" y="401341"/>
                  <a:pt x="194118" y="395920"/>
                  <a:pt x="184862" y="390410"/>
                </a:cubicBezTo>
                <a:close/>
                <a:moveTo>
                  <a:pt x="88295" y="321891"/>
                </a:moveTo>
                <a:cubicBezTo>
                  <a:pt x="57233" y="351574"/>
                  <a:pt x="36229" y="380546"/>
                  <a:pt x="29643" y="405074"/>
                </a:cubicBezTo>
                <a:cubicBezTo>
                  <a:pt x="26439" y="416894"/>
                  <a:pt x="27151" y="426758"/>
                  <a:pt x="31779" y="434224"/>
                </a:cubicBezTo>
                <a:cubicBezTo>
                  <a:pt x="45752" y="456797"/>
                  <a:pt x="96661" y="461507"/>
                  <a:pt x="165904" y="445155"/>
                </a:cubicBezTo>
                <a:cubicBezTo>
                  <a:pt x="161098" y="422048"/>
                  <a:pt x="157449" y="397520"/>
                  <a:pt x="155135" y="372014"/>
                </a:cubicBezTo>
                <a:cubicBezTo>
                  <a:pt x="130482" y="355751"/>
                  <a:pt x="107964" y="338954"/>
                  <a:pt x="88295" y="321891"/>
                </a:cubicBezTo>
                <a:close/>
                <a:moveTo>
                  <a:pt x="464060" y="321802"/>
                </a:moveTo>
                <a:cubicBezTo>
                  <a:pt x="444213" y="338954"/>
                  <a:pt x="421873" y="355662"/>
                  <a:pt x="397487" y="371747"/>
                </a:cubicBezTo>
                <a:cubicBezTo>
                  <a:pt x="395173" y="397875"/>
                  <a:pt x="391613" y="422493"/>
                  <a:pt x="386896" y="445244"/>
                </a:cubicBezTo>
                <a:cubicBezTo>
                  <a:pt x="455961" y="461418"/>
                  <a:pt x="506692" y="456797"/>
                  <a:pt x="520576" y="434224"/>
                </a:cubicBezTo>
                <a:cubicBezTo>
                  <a:pt x="525204" y="426758"/>
                  <a:pt x="525916" y="416894"/>
                  <a:pt x="522801" y="405074"/>
                </a:cubicBezTo>
                <a:cubicBezTo>
                  <a:pt x="516215" y="380546"/>
                  <a:pt x="495122" y="351485"/>
                  <a:pt x="464060" y="321802"/>
                </a:cubicBezTo>
                <a:close/>
                <a:moveTo>
                  <a:pt x="271661" y="275800"/>
                </a:moveTo>
                <a:cubicBezTo>
                  <a:pt x="256437" y="275800"/>
                  <a:pt x="244062" y="288154"/>
                  <a:pt x="244062" y="303352"/>
                </a:cubicBezTo>
                <a:cubicBezTo>
                  <a:pt x="244062" y="318549"/>
                  <a:pt x="256437" y="330992"/>
                  <a:pt x="271661" y="330992"/>
                </a:cubicBezTo>
                <a:cubicBezTo>
                  <a:pt x="286885" y="330992"/>
                  <a:pt x="299260" y="318549"/>
                  <a:pt x="299260" y="303352"/>
                </a:cubicBezTo>
                <a:cubicBezTo>
                  <a:pt x="299260" y="288154"/>
                  <a:pt x="286885" y="275800"/>
                  <a:pt x="271661" y="275800"/>
                </a:cubicBezTo>
                <a:close/>
                <a:moveTo>
                  <a:pt x="399712" y="269723"/>
                </a:moveTo>
                <a:cubicBezTo>
                  <a:pt x="400246" y="280743"/>
                  <a:pt x="400424" y="291941"/>
                  <a:pt x="400424" y="303317"/>
                </a:cubicBezTo>
                <a:cubicBezTo>
                  <a:pt x="400424" y="314692"/>
                  <a:pt x="400246" y="325890"/>
                  <a:pt x="399712" y="336910"/>
                </a:cubicBezTo>
                <a:cubicBezTo>
                  <a:pt x="415465" y="325890"/>
                  <a:pt x="429973" y="314603"/>
                  <a:pt x="443412" y="303228"/>
                </a:cubicBezTo>
                <a:cubicBezTo>
                  <a:pt x="430062" y="291941"/>
                  <a:pt x="415465" y="280743"/>
                  <a:pt x="399712" y="269723"/>
                </a:cubicBezTo>
                <a:close/>
                <a:moveTo>
                  <a:pt x="152643" y="269723"/>
                </a:moveTo>
                <a:cubicBezTo>
                  <a:pt x="136890" y="280743"/>
                  <a:pt x="122204" y="292030"/>
                  <a:pt x="108854" y="303317"/>
                </a:cubicBezTo>
                <a:cubicBezTo>
                  <a:pt x="122204" y="314692"/>
                  <a:pt x="136979" y="325979"/>
                  <a:pt x="152732" y="337088"/>
                </a:cubicBezTo>
                <a:cubicBezTo>
                  <a:pt x="152287" y="325890"/>
                  <a:pt x="151931" y="314692"/>
                  <a:pt x="151931" y="303317"/>
                </a:cubicBezTo>
                <a:cubicBezTo>
                  <a:pt x="151931" y="291941"/>
                  <a:pt x="152198" y="280743"/>
                  <a:pt x="152643" y="269723"/>
                </a:cubicBezTo>
                <a:close/>
                <a:moveTo>
                  <a:pt x="271661" y="248249"/>
                </a:moveTo>
                <a:cubicBezTo>
                  <a:pt x="302109" y="248249"/>
                  <a:pt x="326949" y="272956"/>
                  <a:pt x="326949" y="303352"/>
                </a:cubicBezTo>
                <a:cubicBezTo>
                  <a:pt x="326949" y="333836"/>
                  <a:pt x="302109" y="358543"/>
                  <a:pt x="271661" y="358543"/>
                </a:cubicBezTo>
                <a:cubicBezTo>
                  <a:pt x="241213" y="358543"/>
                  <a:pt x="216373" y="333836"/>
                  <a:pt x="216373" y="303352"/>
                </a:cubicBezTo>
                <a:cubicBezTo>
                  <a:pt x="216373" y="272956"/>
                  <a:pt x="241213" y="248249"/>
                  <a:pt x="271661" y="248249"/>
                </a:cubicBezTo>
                <a:close/>
                <a:moveTo>
                  <a:pt x="510964" y="234442"/>
                </a:moveTo>
                <a:cubicBezTo>
                  <a:pt x="503310" y="234442"/>
                  <a:pt x="497080" y="240574"/>
                  <a:pt x="497080" y="248217"/>
                </a:cubicBezTo>
                <a:cubicBezTo>
                  <a:pt x="497080" y="255771"/>
                  <a:pt x="503310" y="261992"/>
                  <a:pt x="510964" y="261992"/>
                </a:cubicBezTo>
                <a:cubicBezTo>
                  <a:pt x="518529" y="261992"/>
                  <a:pt x="524759" y="255771"/>
                  <a:pt x="524759" y="248217"/>
                </a:cubicBezTo>
                <a:cubicBezTo>
                  <a:pt x="524759" y="240574"/>
                  <a:pt x="518529" y="234442"/>
                  <a:pt x="510964" y="234442"/>
                </a:cubicBezTo>
                <a:close/>
                <a:moveTo>
                  <a:pt x="276177" y="199871"/>
                </a:moveTo>
                <a:cubicBezTo>
                  <a:pt x="259890" y="207158"/>
                  <a:pt x="243336" y="215246"/>
                  <a:pt x="226426" y="224399"/>
                </a:cubicBezTo>
                <a:cubicBezTo>
                  <a:pt x="210761" y="232753"/>
                  <a:pt x="195809" y="241640"/>
                  <a:pt x="181480" y="250616"/>
                </a:cubicBezTo>
                <a:cubicBezTo>
                  <a:pt x="180323" y="267591"/>
                  <a:pt x="179522" y="285098"/>
                  <a:pt x="179522" y="303317"/>
                </a:cubicBezTo>
                <a:cubicBezTo>
                  <a:pt x="179522" y="321180"/>
                  <a:pt x="180234" y="338776"/>
                  <a:pt x="181391" y="356017"/>
                </a:cubicBezTo>
                <a:cubicBezTo>
                  <a:pt x="195809" y="365082"/>
                  <a:pt x="210761" y="373880"/>
                  <a:pt x="226426" y="382323"/>
                </a:cubicBezTo>
                <a:cubicBezTo>
                  <a:pt x="243336" y="391388"/>
                  <a:pt x="259890" y="399564"/>
                  <a:pt x="276177" y="406851"/>
                </a:cubicBezTo>
                <a:cubicBezTo>
                  <a:pt x="292465" y="399564"/>
                  <a:pt x="309108" y="391477"/>
                  <a:pt x="326018" y="382323"/>
                </a:cubicBezTo>
                <a:cubicBezTo>
                  <a:pt x="341594" y="373969"/>
                  <a:pt x="356546" y="365082"/>
                  <a:pt x="370875" y="356106"/>
                </a:cubicBezTo>
                <a:cubicBezTo>
                  <a:pt x="372121" y="339132"/>
                  <a:pt x="372833" y="321624"/>
                  <a:pt x="372833" y="303317"/>
                </a:cubicBezTo>
                <a:cubicBezTo>
                  <a:pt x="372833" y="285098"/>
                  <a:pt x="372121" y="267591"/>
                  <a:pt x="370875" y="250616"/>
                </a:cubicBezTo>
                <a:cubicBezTo>
                  <a:pt x="356546" y="241640"/>
                  <a:pt x="341594" y="232753"/>
                  <a:pt x="326018" y="224399"/>
                </a:cubicBezTo>
                <a:cubicBezTo>
                  <a:pt x="309464" y="215512"/>
                  <a:pt x="292821" y="207336"/>
                  <a:pt x="276177" y="199871"/>
                </a:cubicBezTo>
                <a:close/>
                <a:moveTo>
                  <a:pt x="359839" y="168588"/>
                </a:moveTo>
                <a:cubicBezTo>
                  <a:pt x="344086" y="173210"/>
                  <a:pt x="327531" y="178808"/>
                  <a:pt x="310443" y="185474"/>
                </a:cubicBezTo>
                <a:cubicBezTo>
                  <a:pt x="320055" y="190095"/>
                  <a:pt x="329579" y="194983"/>
                  <a:pt x="339102" y="200049"/>
                </a:cubicBezTo>
                <a:cubicBezTo>
                  <a:pt x="348892" y="205381"/>
                  <a:pt x="358326" y="210802"/>
                  <a:pt x="367671" y="216312"/>
                </a:cubicBezTo>
                <a:cubicBezTo>
                  <a:pt x="365624" y="199515"/>
                  <a:pt x="362954" y="183519"/>
                  <a:pt x="359839" y="168588"/>
                </a:cubicBezTo>
                <a:close/>
                <a:moveTo>
                  <a:pt x="192516" y="168499"/>
                </a:moveTo>
                <a:cubicBezTo>
                  <a:pt x="189401" y="183519"/>
                  <a:pt x="186820" y="199515"/>
                  <a:pt x="184773" y="216312"/>
                </a:cubicBezTo>
                <a:cubicBezTo>
                  <a:pt x="194029" y="210802"/>
                  <a:pt x="203552" y="205381"/>
                  <a:pt x="213342" y="200137"/>
                </a:cubicBezTo>
                <a:cubicBezTo>
                  <a:pt x="222954" y="194894"/>
                  <a:pt x="232478" y="190095"/>
                  <a:pt x="241823" y="185474"/>
                </a:cubicBezTo>
                <a:cubicBezTo>
                  <a:pt x="225090" y="178986"/>
                  <a:pt x="208625" y="173210"/>
                  <a:pt x="192516" y="168499"/>
                </a:cubicBezTo>
                <a:close/>
                <a:moveTo>
                  <a:pt x="124341" y="124064"/>
                </a:moveTo>
                <a:cubicBezTo>
                  <a:pt x="116686" y="124064"/>
                  <a:pt x="110545" y="130285"/>
                  <a:pt x="110545" y="137928"/>
                </a:cubicBezTo>
                <a:cubicBezTo>
                  <a:pt x="110545" y="145482"/>
                  <a:pt x="116686" y="151703"/>
                  <a:pt x="124341" y="151703"/>
                </a:cubicBezTo>
                <a:cubicBezTo>
                  <a:pt x="131906" y="151703"/>
                  <a:pt x="138136" y="145482"/>
                  <a:pt x="138136" y="137928"/>
                </a:cubicBezTo>
                <a:cubicBezTo>
                  <a:pt x="138136" y="130285"/>
                  <a:pt x="131906" y="124064"/>
                  <a:pt x="124341" y="124064"/>
                </a:cubicBezTo>
                <a:close/>
                <a:moveTo>
                  <a:pt x="276177" y="27550"/>
                </a:moveTo>
                <a:cubicBezTo>
                  <a:pt x="248053" y="27550"/>
                  <a:pt x="217970" y="70652"/>
                  <a:pt x="198924" y="141660"/>
                </a:cubicBezTo>
                <a:cubicBezTo>
                  <a:pt x="223844" y="148859"/>
                  <a:pt x="249655" y="158368"/>
                  <a:pt x="275733" y="169566"/>
                </a:cubicBezTo>
                <a:cubicBezTo>
                  <a:pt x="303234" y="157479"/>
                  <a:pt x="329134" y="148237"/>
                  <a:pt x="353342" y="141127"/>
                </a:cubicBezTo>
                <a:cubicBezTo>
                  <a:pt x="334296" y="70475"/>
                  <a:pt x="304302" y="27550"/>
                  <a:pt x="276177" y="27550"/>
                </a:cubicBezTo>
                <a:close/>
                <a:moveTo>
                  <a:pt x="276177" y="0"/>
                </a:moveTo>
                <a:cubicBezTo>
                  <a:pt x="320945" y="0"/>
                  <a:pt x="358682" y="52078"/>
                  <a:pt x="380488" y="133929"/>
                </a:cubicBezTo>
                <a:cubicBezTo>
                  <a:pt x="465662" y="114199"/>
                  <a:pt x="524492" y="126286"/>
                  <a:pt x="544073" y="158013"/>
                </a:cubicBezTo>
                <a:cubicBezTo>
                  <a:pt x="548078" y="164500"/>
                  <a:pt x="546120" y="172943"/>
                  <a:pt x="539623" y="176942"/>
                </a:cubicBezTo>
                <a:cubicBezTo>
                  <a:pt x="533126" y="180941"/>
                  <a:pt x="524581" y="178986"/>
                  <a:pt x="520576" y="172499"/>
                </a:cubicBezTo>
                <a:cubicBezTo>
                  <a:pt x="506692" y="149925"/>
                  <a:pt x="455961" y="145304"/>
                  <a:pt x="386896" y="161479"/>
                </a:cubicBezTo>
                <a:cubicBezTo>
                  <a:pt x="391613" y="184230"/>
                  <a:pt x="395173" y="208758"/>
                  <a:pt x="397398" y="234797"/>
                </a:cubicBezTo>
                <a:cubicBezTo>
                  <a:pt x="422051" y="250972"/>
                  <a:pt x="444391" y="267679"/>
                  <a:pt x="463971" y="284654"/>
                </a:cubicBezTo>
                <a:cubicBezTo>
                  <a:pt x="468510" y="280299"/>
                  <a:pt x="472782" y="276033"/>
                  <a:pt x="476876" y="271679"/>
                </a:cubicBezTo>
                <a:cubicBezTo>
                  <a:pt x="472248" y="265013"/>
                  <a:pt x="469489" y="256926"/>
                  <a:pt x="469489" y="248217"/>
                </a:cubicBezTo>
                <a:cubicBezTo>
                  <a:pt x="469489" y="225377"/>
                  <a:pt x="488091" y="206803"/>
                  <a:pt x="510964" y="206803"/>
                </a:cubicBezTo>
                <a:cubicBezTo>
                  <a:pt x="533749" y="206803"/>
                  <a:pt x="552350" y="225377"/>
                  <a:pt x="552350" y="248217"/>
                </a:cubicBezTo>
                <a:cubicBezTo>
                  <a:pt x="552350" y="270968"/>
                  <a:pt x="533749" y="289542"/>
                  <a:pt x="510964" y="289542"/>
                </a:cubicBezTo>
                <a:cubicBezTo>
                  <a:pt x="506959" y="289542"/>
                  <a:pt x="503221" y="288831"/>
                  <a:pt x="499572" y="287764"/>
                </a:cubicBezTo>
                <a:cubicBezTo>
                  <a:pt x="494766" y="292919"/>
                  <a:pt x="489693" y="298073"/>
                  <a:pt x="484353" y="303228"/>
                </a:cubicBezTo>
                <a:cubicBezTo>
                  <a:pt x="518618" y="336288"/>
                  <a:pt x="541759" y="369170"/>
                  <a:pt x="549502" y="397875"/>
                </a:cubicBezTo>
                <a:cubicBezTo>
                  <a:pt x="554664" y="417427"/>
                  <a:pt x="552884" y="434490"/>
                  <a:pt x="544162" y="448710"/>
                </a:cubicBezTo>
                <a:cubicBezTo>
                  <a:pt x="530990" y="469861"/>
                  <a:pt x="500284" y="482392"/>
                  <a:pt x="455783" y="482392"/>
                </a:cubicBezTo>
                <a:cubicBezTo>
                  <a:pt x="433889" y="482392"/>
                  <a:pt x="408612" y="479370"/>
                  <a:pt x="380488" y="472794"/>
                </a:cubicBezTo>
                <a:cubicBezTo>
                  <a:pt x="358682" y="554644"/>
                  <a:pt x="320945" y="606722"/>
                  <a:pt x="276177" y="606722"/>
                </a:cubicBezTo>
                <a:cubicBezTo>
                  <a:pt x="270125" y="606722"/>
                  <a:pt x="263984" y="605745"/>
                  <a:pt x="258021" y="603789"/>
                </a:cubicBezTo>
                <a:cubicBezTo>
                  <a:pt x="250812" y="601390"/>
                  <a:pt x="246807" y="593569"/>
                  <a:pt x="249210" y="586371"/>
                </a:cubicBezTo>
                <a:cubicBezTo>
                  <a:pt x="251613" y="579083"/>
                  <a:pt x="259356" y="575173"/>
                  <a:pt x="266654" y="577572"/>
                </a:cubicBezTo>
                <a:cubicBezTo>
                  <a:pt x="269858" y="578550"/>
                  <a:pt x="273062" y="579083"/>
                  <a:pt x="276177" y="579083"/>
                </a:cubicBezTo>
                <a:cubicBezTo>
                  <a:pt x="304302" y="579083"/>
                  <a:pt x="334296" y="536247"/>
                  <a:pt x="353253" y="465595"/>
                </a:cubicBezTo>
                <a:cubicBezTo>
                  <a:pt x="329312" y="458574"/>
                  <a:pt x="303501" y="449154"/>
                  <a:pt x="276177" y="437156"/>
                </a:cubicBezTo>
                <a:cubicBezTo>
                  <a:pt x="248943" y="449065"/>
                  <a:pt x="223132" y="458574"/>
                  <a:pt x="199102" y="465595"/>
                </a:cubicBezTo>
                <a:cubicBezTo>
                  <a:pt x="200704" y="471549"/>
                  <a:pt x="202395" y="477326"/>
                  <a:pt x="204175" y="482925"/>
                </a:cubicBezTo>
                <a:cubicBezTo>
                  <a:pt x="205154" y="482836"/>
                  <a:pt x="206133" y="482569"/>
                  <a:pt x="207201" y="482569"/>
                </a:cubicBezTo>
                <a:cubicBezTo>
                  <a:pt x="229986" y="482569"/>
                  <a:pt x="248587" y="501143"/>
                  <a:pt x="248587" y="523983"/>
                </a:cubicBezTo>
                <a:cubicBezTo>
                  <a:pt x="248587" y="546823"/>
                  <a:pt x="229986" y="565308"/>
                  <a:pt x="207201" y="565308"/>
                </a:cubicBezTo>
                <a:cubicBezTo>
                  <a:pt x="184328" y="565308"/>
                  <a:pt x="165726" y="546823"/>
                  <a:pt x="165726" y="523983"/>
                </a:cubicBezTo>
                <a:cubicBezTo>
                  <a:pt x="165726" y="512163"/>
                  <a:pt x="170799" y="501588"/>
                  <a:pt x="178721" y="494034"/>
                </a:cubicBezTo>
                <a:cubicBezTo>
                  <a:pt x="176496" y="487191"/>
                  <a:pt x="174359" y="480081"/>
                  <a:pt x="172401" y="472705"/>
                </a:cubicBezTo>
                <a:cubicBezTo>
                  <a:pt x="144099" y="479370"/>
                  <a:pt x="118644" y="482392"/>
                  <a:pt x="96572" y="482392"/>
                </a:cubicBezTo>
                <a:cubicBezTo>
                  <a:pt x="52160" y="482392"/>
                  <a:pt x="21454" y="469950"/>
                  <a:pt x="8282" y="448710"/>
                </a:cubicBezTo>
                <a:cubicBezTo>
                  <a:pt x="-529" y="434490"/>
                  <a:pt x="-2309" y="417427"/>
                  <a:pt x="2942" y="397875"/>
                </a:cubicBezTo>
                <a:cubicBezTo>
                  <a:pt x="10685" y="369170"/>
                  <a:pt x="33737" y="336377"/>
                  <a:pt x="67913" y="303317"/>
                </a:cubicBezTo>
                <a:cubicBezTo>
                  <a:pt x="33737" y="270346"/>
                  <a:pt x="10685" y="237552"/>
                  <a:pt x="2942" y="208758"/>
                </a:cubicBezTo>
                <a:cubicBezTo>
                  <a:pt x="-2309" y="189295"/>
                  <a:pt x="-529" y="172232"/>
                  <a:pt x="8282" y="158013"/>
                </a:cubicBezTo>
                <a:cubicBezTo>
                  <a:pt x="14423" y="148148"/>
                  <a:pt x="23591" y="140327"/>
                  <a:pt x="35606" y="134640"/>
                </a:cubicBezTo>
                <a:cubicBezTo>
                  <a:pt x="42548" y="131440"/>
                  <a:pt x="50736" y="134373"/>
                  <a:pt x="53940" y="141305"/>
                </a:cubicBezTo>
                <a:cubicBezTo>
                  <a:pt x="57233" y="148148"/>
                  <a:pt x="54296" y="156413"/>
                  <a:pt x="47354" y="159612"/>
                </a:cubicBezTo>
                <a:cubicBezTo>
                  <a:pt x="40234" y="162989"/>
                  <a:pt x="34983" y="167255"/>
                  <a:pt x="31779" y="172499"/>
                </a:cubicBezTo>
                <a:cubicBezTo>
                  <a:pt x="27151" y="179964"/>
                  <a:pt x="26439" y="189740"/>
                  <a:pt x="29643" y="201648"/>
                </a:cubicBezTo>
                <a:cubicBezTo>
                  <a:pt x="36140" y="226088"/>
                  <a:pt x="57233" y="255060"/>
                  <a:pt x="88295" y="284743"/>
                </a:cubicBezTo>
                <a:cubicBezTo>
                  <a:pt x="107964" y="267768"/>
                  <a:pt x="130304" y="250972"/>
                  <a:pt x="154957" y="234797"/>
                </a:cubicBezTo>
                <a:cubicBezTo>
                  <a:pt x="157271" y="208758"/>
                  <a:pt x="160831" y="184141"/>
                  <a:pt x="165548" y="161390"/>
                </a:cubicBezTo>
                <a:cubicBezTo>
                  <a:pt x="163412" y="160856"/>
                  <a:pt x="161365" y="160412"/>
                  <a:pt x="159229" y="159968"/>
                </a:cubicBezTo>
                <a:cubicBezTo>
                  <a:pt x="151842" y="171521"/>
                  <a:pt x="139026" y="179253"/>
                  <a:pt x="124341" y="179253"/>
                </a:cubicBezTo>
                <a:cubicBezTo>
                  <a:pt x="101467" y="179253"/>
                  <a:pt x="82866" y="160679"/>
                  <a:pt x="82866" y="137928"/>
                </a:cubicBezTo>
                <a:cubicBezTo>
                  <a:pt x="82866" y="115088"/>
                  <a:pt x="101467" y="96514"/>
                  <a:pt x="124341" y="96514"/>
                </a:cubicBezTo>
                <a:cubicBezTo>
                  <a:pt x="145523" y="96514"/>
                  <a:pt x="162789" y="112511"/>
                  <a:pt x="165281" y="133040"/>
                </a:cubicBezTo>
                <a:cubicBezTo>
                  <a:pt x="167417" y="133573"/>
                  <a:pt x="169553" y="134017"/>
                  <a:pt x="171778" y="134551"/>
                </a:cubicBezTo>
                <a:cubicBezTo>
                  <a:pt x="193584" y="52345"/>
                  <a:pt x="231321" y="0"/>
                  <a:pt x="27617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non-blocking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算法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lock-free: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保证系统的吞吐率，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wait-free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：保证线程的吞吐率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0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实现：atomic read-modify-write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,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实现基本的数据结构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0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例外：不使用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CAS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ringbuffer: single reader single writer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read-copy-write: single writer(lock-free), n readers (wait-free)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read-copy-write: m writer (with lock), n readers (lock-free)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/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4248150" y="1888490"/>
            <a:ext cx="418211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zh-CN"/>
            </a:defPPr>
            <a:lvl1pPr algn="ctr">
              <a:defRPr sz="2800" b="1" spc="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分布式同步原语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7" name="Freeform 11"/>
          <p:cNvSpPr/>
          <p:nvPr/>
        </p:nvSpPr>
        <p:spPr bwMode="auto">
          <a:xfrm rot="10800000">
            <a:off x="3524577" y="1766086"/>
            <a:ext cx="828000" cy="828000"/>
          </a:xfrm>
          <a:custGeom>
            <a:avLst/>
            <a:gdLst>
              <a:gd name="T0" fmla="*/ 1390 w 1390"/>
              <a:gd name="T1" fmla="*/ 710 h 1416"/>
              <a:gd name="T2" fmla="*/ 1389 w 1390"/>
              <a:gd name="T3" fmla="*/ 756 h 1416"/>
              <a:gd name="T4" fmla="*/ 1385 w 1390"/>
              <a:gd name="T5" fmla="*/ 802 h 1416"/>
              <a:gd name="T6" fmla="*/ 1377 w 1390"/>
              <a:gd name="T7" fmla="*/ 848 h 1416"/>
              <a:gd name="T8" fmla="*/ 1320 w 1390"/>
              <a:gd name="T9" fmla="*/ 999 h 1416"/>
              <a:gd name="T10" fmla="*/ 1302 w 1390"/>
              <a:gd name="T11" fmla="*/ 1035 h 1416"/>
              <a:gd name="T12" fmla="*/ 910 w 1390"/>
              <a:gd name="T13" fmla="*/ 1363 h 1416"/>
              <a:gd name="T14" fmla="*/ 878 w 1390"/>
              <a:gd name="T15" fmla="*/ 1372 h 1416"/>
              <a:gd name="T16" fmla="*/ 845 w 1390"/>
              <a:gd name="T17" fmla="*/ 1379 h 1416"/>
              <a:gd name="T18" fmla="*/ 818 w 1390"/>
              <a:gd name="T19" fmla="*/ 1384 h 1416"/>
              <a:gd name="T20" fmla="*/ 441 w 1390"/>
              <a:gd name="T21" fmla="*/ 1340 h 1416"/>
              <a:gd name="T22" fmla="*/ 414 w 1390"/>
              <a:gd name="T23" fmla="*/ 1327 h 1416"/>
              <a:gd name="T24" fmla="*/ 188 w 1390"/>
              <a:gd name="T25" fmla="*/ 1155 h 1416"/>
              <a:gd name="T26" fmla="*/ 172 w 1390"/>
              <a:gd name="T27" fmla="*/ 1134 h 1416"/>
              <a:gd name="T28" fmla="*/ 156 w 1390"/>
              <a:gd name="T29" fmla="*/ 1114 h 1416"/>
              <a:gd name="T30" fmla="*/ 117 w 1390"/>
              <a:gd name="T31" fmla="*/ 1062 h 1416"/>
              <a:gd name="T32" fmla="*/ 101 w 1390"/>
              <a:gd name="T33" fmla="*/ 1035 h 1416"/>
              <a:gd name="T34" fmla="*/ 14 w 1390"/>
              <a:gd name="T35" fmla="*/ 774 h 1416"/>
              <a:gd name="T36" fmla="*/ 10 w 1390"/>
              <a:gd name="T37" fmla="*/ 745 h 1416"/>
              <a:gd name="T38" fmla="*/ 45 w 1390"/>
              <a:gd name="T39" fmla="*/ 519 h 1416"/>
              <a:gd name="T40" fmla="*/ 52 w 1390"/>
              <a:gd name="T41" fmla="*/ 496 h 1416"/>
              <a:gd name="T42" fmla="*/ 80 w 1390"/>
              <a:gd name="T43" fmla="*/ 429 h 1416"/>
              <a:gd name="T44" fmla="*/ 94 w 1390"/>
              <a:gd name="T45" fmla="*/ 399 h 1416"/>
              <a:gd name="T46" fmla="*/ 354 w 1390"/>
              <a:gd name="T47" fmla="*/ 124 h 1416"/>
              <a:gd name="T48" fmla="*/ 393 w 1390"/>
              <a:gd name="T49" fmla="*/ 104 h 1416"/>
              <a:gd name="T50" fmla="*/ 840 w 1390"/>
              <a:gd name="T51" fmla="*/ 37 h 1416"/>
              <a:gd name="T52" fmla="*/ 887 w 1390"/>
              <a:gd name="T53" fmla="*/ 45 h 1416"/>
              <a:gd name="T54" fmla="*/ 1167 w 1390"/>
              <a:gd name="T55" fmla="*/ 190 h 1416"/>
              <a:gd name="T56" fmla="*/ 1192 w 1390"/>
              <a:gd name="T57" fmla="*/ 219 h 1416"/>
              <a:gd name="T58" fmla="*/ 1213 w 1390"/>
              <a:gd name="T59" fmla="*/ 251 h 1416"/>
              <a:gd name="T60" fmla="*/ 1388 w 1390"/>
              <a:gd name="T61" fmla="*/ 661 h 1416"/>
              <a:gd name="T62" fmla="*/ 1390 w 1390"/>
              <a:gd name="T63" fmla="*/ 710 h 1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0" h="1416">
                <a:moveTo>
                  <a:pt x="1390" y="710"/>
                </a:moveTo>
                <a:cubicBezTo>
                  <a:pt x="1390" y="725"/>
                  <a:pt x="1390" y="741"/>
                  <a:pt x="1389" y="756"/>
                </a:cubicBezTo>
                <a:cubicBezTo>
                  <a:pt x="1388" y="771"/>
                  <a:pt x="1387" y="787"/>
                  <a:pt x="1385" y="802"/>
                </a:cubicBezTo>
                <a:cubicBezTo>
                  <a:pt x="1383" y="818"/>
                  <a:pt x="1380" y="833"/>
                  <a:pt x="1377" y="848"/>
                </a:cubicBezTo>
                <a:cubicBezTo>
                  <a:pt x="1363" y="901"/>
                  <a:pt x="1344" y="951"/>
                  <a:pt x="1320" y="999"/>
                </a:cubicBezTo>
                <a:cubicBezTo>
                  <a:pt x="1314" y="1011"/>
                  <a:pt x="1308" y="1023"/>
                  <a:pt x="1302" y="1035"/>
                </a:cubicBezTo>
                <a:cubicBezTo>
                  <a:pt x="1238" y="1212"/>
                  <a:pt x="1090" y="1324"/>
                  <a:pt x="910" y="1363"/>
                </a:cubicBezTo>
                <a:cubicBezTo>
                  <a:pt x="899" y="1366"/>
                  <a:pt x="889" y="1369"/>
                  <a:pt x="878" y="1372"/>
                </a:cubicBezTo>
                <a:cubicBezTo>
                  <a:pt x="867" y="1375"/>
                  <a:pt x="856" y="1377"/>
                  <a:pt x="845" y="1379"/>
                </a:cubicBezTo>
                <a:cubicBezTo>
                  <a:pt x="836" y="1381"/>
                  <a:pt x="827" y="1383"/>
                  <a:pt x="818" y="1384"/>
                </a:cubicBezTo>
                <a:cubicBezTo>
                  <a:pt x="690" y="1416"/>
                  <a:pt x="562" y="1376"/>
                  <a:pt x="441" y="1340"/>
                </a:cubicBezTo>
                <a:cubicBezTo>
                  <a:pt x="432" y="1336"/>
                  <a:pt x="423" y="1332"/>
                  <a:pt x="414" y="1327"/>
                </a:cubicBezTo>
                <a:cubicBezTo>
                  <a:pt x="330" y="1284"/>
                  <a:pt x="246" y="1236"/>
                  <a:pt x="188" y="1155"/>
                </a:cubicBezTo>
                <a:cubicBezTo>
                  <a:pt x="183" y="1148"/>
                  <a:pt x="177" y="1141"/>
                  <a:pt x="172" y="1134"/>
                </a:cubicBezTo>
                <a:cubicBezTo>
                  <a:pt x="166" y="1128"/>
                  <a:pt x="161" y="1121"/>
                  <a:pt x="156" y="1114"/>
                </a:cubicBezTo>
                <a:cubicBezTo>
                  <a:pt x="142" y="1097"/>
                  <a:pt x="129" y="1080"/>
                  <a:pt x="117" y="1062"/>
                </a:cubicBezTo>
                <a:cubicBezTo>
                  <a:pt x="112" y="1053"/>
                  <a:pt x="106" y="1044"/>
                  <a:pt x="101" y="1035"/>
                </a:cubicBezTo>
                <a:cubicBezTo>
                  <a:pt x="46" y="960"/>
                  <a:pt x="18" y="872"/>
                  <a:pt x="14" y="774"/>
                </a:cubicBezTo>
                <a:cubicBezTo>
                  <a:pt x="13" y="764"/>
                  <a:pt x="11" y="755"/>
                  <a:pt x="10" y="745"/>
                </a:cubicBezTo>
                <a:cubicBezTo>
                  <a:pt x="0" y="670"/>
                  <a:pt x="14" y="593"/>
                  <a:pt x="45" y="519"/>
                </a:cubicBezTo>
                <a:cubicBezTo>
                  <a:pt x="47" y="511"/>
                  <a:pt x="50" y="504"/>
                  <a:pt x="52" y="496"/>
                </a:cubicBezTo>
                <a:cubicBezTo>
                  <a:pt x="61" y="473"/>
                  <a:pt x="70" y="451"/>
                  <a:pt x="80" y="429"/>
                </a:cubicBezTo>
                <a:cubicBezTo>
                  <a:pt x="84" y="419"/>
                  <a:pt x="89" y="409"/>
                  <a:pt x="94" y="399"/>
                </a:cubicBezTo>
                <a:cubicBezTo>
                  <a:pt x="152" y="286"/>
                  <a:pt x="240" y="187"/>
                  <a:pt x="354" y="124"/>
                </a:cubicBezTo>
                <a:cubicBezTo>
                  <a:pt x="367" y="116"/>
                  <a:pt x="380" y="110"/>
                  <a:pt x="393" y="104"/>
                </a:cubicBezTo>
                <a:cubicBezTo>
                  <a:pt x="530" y="24"/>
                  <a:pt x="690" y="0"/>
                  <a:pt x="840" y="37"/>
                </a:cubicBezTo>
                <a:cubicBezTo>
                  <a:pt x="856" y="39"/>
                  <a:pt x="871" y="42"/>
                  <a:pt x="887" y="45"/>
                </a:cubicBezTo>
                <a:cubicBezTo>
                  <a:pt x="993" y="67"/>
                  <a:pt x="1094" y="110"/>
                  <a:pt x="1167" y="190"/>
                </a:cubicBezTo>
                <a:cubicBezTo>
                  <a:pt x="1176" y="199"/>
                  <a:pt x="1184" y="209"/>
                  <a:pt x="1192" y="219"/>
                </a:cubicBezTo>
                <a:cubicBezTo>
                  <a:pt x="1199" y="229"/>
                  <a:pt x="1206" y="240"/>
                  <a:pt x="1213" y="251"/>
                </a:cubicBezTo>
                <a:cubicBezTo>
                  <a:pt x="1322" y="360"/>
                  <a:pt x="1374" y="512"/>
                  <a:pt x="1388" y="661"/>
                </a:cubicBezTo>
                <a:cubicBezTo>
                  <a:pt x="1390" y="677"/>
                  <a:pt x="1390" y="694"/>
                  <a:pt x="1390" y="710"/>
                </a:cubicBezTo>
                <a:close/>
              </a:path>
            </a:pathLst>
          </a:custGeom>
          <a:noFill/>
          <a:ln w="28575">
            <a:solidFill>
              <a:srgbClr val="261F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800" dirty="0">
              <a:solidFill>
                <a:srgbClr val="7F7F7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3608092" y="1874098"/>
            <a:ext cx="720080" cy="560705"/>
          </a:xfrm>
          <a:prstGeom prst="rect">
            <a:avLst/>
          </a:prstGeom>
          <a:noFill/>
          <a:effectLst/>
        </p:spPr>
        <p:txBody>
          <a:bodyPr wrap="square" lIns="68581" tIns="34291" rIns="68581" bIns="34291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spc="4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02</a:t>
            </a:r>
            <a:endParaRPr lang="en-GB" altLang="zh-CN" sz="3200" b="1" spc="450" dirty="0">
              <a:solidFill>
                <a:schemeClr val="tx1">
                  <a:lumMod val="75000"/>
                  <a:lumOff val="2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drone_343081"/>
          <p:cNvSpPr>
            <a:spLocks noChangeAspect="1"/>
          </p:cNvSpPr>
          <p:nvPr/>
        </p:nvSpPr>
        <p:spPr bwMode="auto">
          <a:xfrm>
            <a:off x="501650" y="2296160"/>
            <a:ext cx="2461868" cy="2459355"/>
          </a:xfrm>
          <a:custGeom>
            <a:avLst/>
            <a:gdLst>
              <a:gd name="T0" fmla="*/ 6282 w 6613"/>
              <a:gd name="T1" fmla="*/ 2714 h 6613"/>
              <a:gd name="T2" fmla="*/ 3899 w 6613"/>
              <a:gd name="T3" fmla="*/ 331 h 6613"/>
              <a:gd name="T4" fmla="*/ 1707 w 6613"/>
              <a:gd name="T5" fmla="*/ 0 h 6613"/>
              <a:gd name="T6" fmla="*/ 533 w 6613"/>
              <a:gd name="T7" fmla="*/ 3307 h 6613"/>
              <a:gd name="T8" fmla="*/ 1707 w 6613"/>
              <a:gd name="T9" fmla="*/ 6613 h 6613"/>
              <a:gd name="T10" fmla="*/ 3899 w 6613"/>
              <a:gd name="T11" fmla="*/ 6282 h 6613"/>
              <a:gd name="T12" fmla="*/ 6282 w 6613"/>
              <a:gd name="T13" fmla="*/ 3899 h 6613"/>
              <a:gd name="T14" fmla="*/ 3870 w 6613"/>
              <a:gd name="T15" fmla="*/ 2595 h 6613"/>
              <a:gd name="T16" fmla="*/ 5491 w 6613"/>
              <a:gd name="T17" fmla="*/ 2667 h 6613"/>
              <a:gd name="T18" fmla="*/ 4907 w 6613"/>
              <a:gd name="T19" fmla="*/ 1387 h 6613"/>
              <a:gd name="T20" fmla="*/ 4140 w 6613"/>
              <a:gd name="T21" fmla="*/ 1450 h 6613"/>
              <a:gd name="T22" fmla="*/ 3415 w 6613"/>
              <a:gd name="T23" fmla="*/ 1684 h 6613"/>
              <a:gd name="T24" fmla="*/ 5867 w 6613"/>
              <a:gd name="T25" fmla="*/ 3307 h 6613"/>
              <a:gd name="T26" fmla="*/ 4317 w 6613"/>
              <a:gd name="T27" fmla="*/ 3307 h 6613"/>
              <a:gd name="T28" fmla="*/ 4464 w 6613"/>
              <a:gd name="T29" fmla="*/ 1043 h 6613"/>
              <a:gd name="T30" fmla="*/ 5013 w 6613"/>
              <a:gd name="T31" fmla="*/ 1707 h 6613"/>
              <a:gd name="T32" fmla="*/ 5570 w 6613"/>
              <a:gd name="T33" fmla="*/ 2150 h 6613"/>
              <a:gd name="T34" fmla="*/ 3200 w 6613"/>
              <a:gd name="T35" fmla="*/ 3627 h 6613"/>
              <a:gd name="T36" fmla="*/ 3627 w 6613"/>
              <a:gd name="T37" fmla="*/ 3413 h 6613"/>
              <a:gd name="T38" fmla="*/ 2773 w 6613"/>
              <a:gd name="T39" fmla="*/ 3573 h 6613"/>
              <a:gd name="T40" fmla="*/ 3058 w 6613"/>
              <a:gd name="T41" fmla="*/ 3093 h 6613"/>
              <a:gd name="T42" fmla="*/ 3840 w 6613"/>
              <a:gd name="T43" fmla="*/ 3012 h 6613"/>
              <a:gd name="T44" fmla="*/ 3454 w 6613"/>
              <a:gd name="T45" fmla="*/ 2240 h 6613"/>
              <a:gd name="T46" fmla="*/ 3100 w 6613"/>
              <a:gd name="T47" fmla="*/ 724 h 6613"/>
              <a:gd name="T48" fmla="*/ 2840 w 6613"/>
              <a:gd name="T49" fmla="*/ 2402 h 6613"/>
              <a:gd name="T50" fmla="*/ 2667 w 6613"/>
              <a:gd name="T51" fmla="*/ 1122 h 6613"/>
              <a:gd name="T52" fmla="*/ 1387 w 6613"/>
              <a:gd name="T53" fmla="*/ 1707 h 6613"/>
              <a:gd name="T54" fmla="*/ 1450 w 6613"/>
              <a:gd name="T55" fmla="*/ 2474 h 6613"/>
              <a:gd name="T56" fmla="*/ 2585 w 6613"/>
              <a:gd name="T57" fmla="*/ 2911 h 6613"/>
              <a:gd name="T58" fmla="*/ 2150 w 6613"/>
              <a:gd name="T59" fmla="*/ 1043 h 6613"/>
              <a:gd name="T60" fmla="*/ 1813 w 6613"/>
              <a:gd name="T61" fmla="*/ 1707 h 6613"/>
              <a:gd name="T62" fmla="*/ 1498 w 6613"/>
              <a:gd name="T63" fmla="*/ 1948 h 6613"/>
              <a:gd name="T64" fmla="*/ 1466 w 6613"/>
              <a:gd name="T65" fmla="*/ 1915 h 6613"/>
              <a:gd name="T66" fmla="*/ 2560 w 6613"/>
              <a:gd name="T67" fmla="*/ 3182 h 6613"/>
              <a:gd name="T68" fmla="*/ 724 w 6613"/>
              <a:gd name="T69" fmla="*/ 3100 h 6613"/>
              <a:gd name="T70" fmla="*/ 2743 w 6613"/>
              <a:gd name="T71" fmla="*/ 4019 h 6613"/>
              <a:gd name="T72" fmla="*/ 1122 w 6613"/>
              <a:gd name="T73" fmla="*/ 3947 h 6613"/>
              <a:gd name="T74" fmla="*/ 1707 w 6613"/>
              <a:gd name="T75" fmla="*/ 5227 h 6613"/>
              <a:gd name="T76" fmla="*/ 2474 w 6613"/>
              <a:gd name="T77" fmla="*/ 5163 h 6613"/>
              <a:gd name="T78" fmla="*/ 3199 w 6613"/>
              <a:gd name="T79" fmla="*/ 4930 h 6613"/>
              <a:gd name="T80" fmla="*/ 2291 w 6613"/>
              <a:gd name="T81" fmla="*/ 5653 h 6613"/>
              <a:gd name="T82" fmla="*/ 1707 w 6613"/>
              <a:gd name="T83" fmla="*/ 5013 h 6613"/>
              <a:gd name="T84" fmla="*/ 1466 w 6613"/>
              <a:gd name="T85" fmla="*/ 4698 h 6613"/>
              <a:gd name="T86" fmla="*/ 1498 w 6613"/>
              <a:gd name="T87" fmla="*/ 4666 h 6613"/>
              <a:gd name="T88" fmla="*/ 6400 w 6613"/>
              <a:gd name="T89" fmla="*/ 4907 h 6613"/>
              <a:gd name="T90" fmla="*/ 4587 w 6613"/>
              <a:gd name="T91" fmla="*/ 4907 h 6613"/>
              <a:gd name="T92" fmla="*/ 4650 w 6613"/>
              <a:gd name="T93" fmla="*/ 5674 h 6613"/>
              <a:gd name="T94" fmla="*/ 5674 w 6613"/>
              <a:gd name="T95" fmla="*/ 4650 h 6613"/>
              <a:gd name="T96" fmla="*/ 4907 w 6613"/>
              <a:gd name="T97" fmla="*/ 4587 h 6613"/>
              <a:gd name="T98" fmla="*/ 6400 w 6613"/>
              <a:gd name="T99" fmla="*/ 4907 h 6613"/>
              <a:gd name="T100" fmla="*/ 4160 w 6613"/>
              <a:gd name="T101" fmla="*/ 5491 h 6613"/>
              <a:gd name="T102" fmla="*/ 5013 w 6613"/>
              <a:gd name="T103" fmla="*/ 4907 h 6613"/>
              <a:gd name="T104" fmla="*/ 5491 w 6613"/>
              <a:gd name="T105" fmla="*/ 4160 h 6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613" h="6613">
                <a:moveTo>
                  <a:pt x="6282" y="3899"/>
                </a:moveTo>
                <a:lnTo>
                  <a:pt x="6164" y="3663"/>
                </a:lnTo>
                <a:cubicBezTo>
                  <a:pt x="6109" y="3553"/>
                  <a:pt x="6080" y="3430"/>
                  <a:pt x="6080" y="3307"/>
                </a:cubicBezTo>
                <a:cubicBezTo>
                  <a:pt x="6080" y="3184"/>
                  <a:pt x="6109" y="3060"/>
                  <a:pt x="6164" y="2950"/>
                </a:cubicBezTo>
                <a:lnTo>
                  <a:pt x="6282" y="2714"/>
                </a:lnTo>
                <a:lnTo>
                  <a:pt x="6281" y="2714"/>
                </a:lnTo>
                <a:cubicBezTo>
                  <a:pt x="6489" y="2431"/>
                  <a:pt x="6613" y="2084"/>
                  <a:pt x="6613" y="1707"/>
                </a:cubicBezTo>
                <a:cubicBezTo>
                  <a:pt x="6613" y="766"/>
                  <a:pt x="5848" y="0"/>
                  <a:pt x="4907" y="0"/>
                </a:cubicBezTo>
                <a:cubicBezTo>
                  <a:pt x="4530" y="0"/>
                  <a:pt x="4182" y="124"/>
                  <a:pt x="3899" y="332"/>
                </a:cubicBezTo>
                <a:lnTo>
                  <a:pt x="3899" y="331"/>
                </a:lnTo>
                <a:lnTo>
                  <a:pt x="3663" y="449"/>
                </a:lnTo>
                <a:cubicBezTo>
                  <a:pt x="3443" y="559"/>
                  <a:pt x="3171" y="559"/>
                  <a:pt x="2950" y="449"/>
                </a:cubicBezTo>
                <a:lnTo>
                  <a:pt x="2714" y="331"/>
                </a:lnTo>
                <a:lnTo>
                  <a:pt x="2714" y="332"/>
                </a:lnTo>
                <a:cubicBezTo>
                  <a:pt x="2431" y="124"/>
                  <a:pt x="2084" y="0"/>
                  <a:pt x="1707" y="0"/>
                </a:cubicBezTo>
                <a:cubicBezTo>
                  <a:pt x="766" y="0"/>
                  <a:pt x="0" y="766"/>
                  <a:pt x="0" y="1707"/>
                </a:cubicBezTo>
                <a:cubicBezTo>
                  <a:pt x="0" y="2084"/>
                  <a:pt x="124" y="2431"/>
                  <a:pt x="332" y="2714"/>
                </a:cubicBezTo>
                <a:lnTo>
                  <a:pt x="331" y="2714"/>
                </a:lnTo>
                <a:lnTo>
                  <a:pt x="449" y="2950"/>
                </a:lnTo>
                <a:cubicBezTo>
                  <a:pt x="504" y="3060"/>
                  <a:pt x="533" y="3184"/>
                  <a:pt x="533" y="3307"/>
                </a:cubicBezTo>
                <a:cubicBezTo>
                  <a:pt x="533" y="3430"/>
                  <a:pt x="504" y="3553"/>
                  <a:pt x="449" y="3663"/>
                </a:cubicBezTo>
                <a:lnTo>
                  <a:pt x="331" y="3899"/>
                </a:lnTo>
                <a:lnTo>
                  <a:pt x="332" y="3899"/>
                </a:lnTo>
                <a:cubicBezTo>
                  <a:pt x="124" y="4182"/>
                  <a:pt x="0" y="4530"/>
                  <a:pt x="0" y="4907"/>
                </a:cubicBezTo>
                <a:cubicBezTo>
                  <a:pt x="0" y="5848"/>
                  <a:pt x="766" y="6613"/>
                  <a:pt x="1707" y="6613"/>
                </a:cubicBezTo>
                <a:cubicBezTo>
                  <a:pt x="2084" y="6613"/>
                  <a:pt x="2431" y="6489"/>
                  <a:pt x="2714" y="6281"/>
                </a:cubicBezTo>
                <a:lnTo>
                  <a:pt x="2714" y="6282"/>
                </a:lnTo>
                <a:lnTo>
                  <a:pt x="2950" y="6164"/>
                </a:lnTo>
                <a:cubicBezTo>
                  <a:pt x="3171" y="6054"/>
                  <a:pt x="3443" y="6054"/>
                  <a:pt x="3663" y="6164"/>
                </a:cubicBezTo>
                <a:lnTo>
                  <a:pt x="3899" y="6282"/>
                </a:lnTo>
                <a:lnTo>
                  <a:pt x="3899" y="6281"/>
                </a:lnTo>
                <a:cubicBezTo>
                  <a:pt x="4182" y="6489"/>
                  <a:pt x="4530" y="6613"/>
                  <a:pt x="4907" y="6613"/>
                </a:cubicBezTo>
                <a:cubicBezTo>
                  <a:pt x="5848" y="6613"/>
                  <a:pt x="6613" y="5848"/>
                  <a:pt x="6613" y="4907"/>
                </a:cubicBezTo>
                <a:cubicBezTo>
                  <a:pt x="6613" y="4530"/>
                  <a:pt x="6489" y="4182"/>
                  <a:pt x="6281" y="3899"/>
                </a:cubicBezTo>
                <a:lnTo>
                  <a:pt x="6282" y="3899"/>
                </a:lnTo>
                <a:close/>
                <a:moveTo>
                  <a:pt x="4907" y="213"/>
                </a:moveTo>
                <a:cubicBezTo>
                  <a:pt x="5730" y="213"/>
                  <a:pt x="6400" y="883"/>
                  <a:pt x="6400" y="1707"/>
                </a:cubicBezTo>
                <a:cubicBezTo>
                  <a:pt x="6400" y="2530"/>
                  <a:pt x="5730" y="3200"/>
                  <a:pt x="4907" y="3200"/>
                </a:cubicBezTo>
                <a:cubicBezTo>
                  <a:pt x="4589" y="3200"/>
                  <a:pt x="4286" y="3100"/>
                  <a:pt x="4028" y="2911"/>
                </a:cubicBezTo>
                <a:lnTo>
                  <a:pt x="3870" y="2595"/>
                </a:lnTo>
                <a:lnTo>
                  <a:pt x="4746" y="1982"/>
                </a:lnTo>
                <a:cubicBezTo>
                  <a:pt x="4793" y="2009"/>
                  <a:pt x="4848" y="2027"/>
                  <a:pt x="4907" y="2027"/>
                </a:cubicBezTo>
                <a:cubicBezTo>
                  <a:pt x="4909" y="2027"/>
                  <a:pt x="4912" y="2026"/>
                  <a:pt x="4915" y="2026"/>
                </a:cubicBezTo>
                <a:lnTo>
                  <a:pt x="5163" y="2474"/>
                </a:lnTo>
                <a:cubicBezTo>
                  <a:pt x="5230" y="2593"/>
                  <a:pt x="5355" y="2667"/>
                  <a:pt x="5491" y="2667"/>
                </a:cubicBezTo>
                <a:cubicBezTo>
                  <a:pt x="5698" y="2667"/>
                  <a:pt x="5867" y="2498"/>
                  <a:pt x="5867" y="2291"/>
                </a:cubicBezTo>
                <a:cubicBezTo>
                  <a:pt x="5867" y="2155"/>
                  <a:pt x="5793" y="2030"/>
                  <a:pt x="5674" y="1963"/>
                </a:cubicBezTo>
                <a:lnTo>
                  <a:pt x="5226" y="1715"/>
                </a:lnTo>
                <a:cubicBezTo>
                  <a:pt x="5226" y="1712"/>
                  <a:pt x="5227" y="1709"/>
                  <a:pt x="5227" y="1707"/>
                </a:cubicBezTo>
                <a:cubicBezTo>
                  <a:pt x="5227" y="1530"/>
                  <a:pt x="5083" y="1387"/>
                  <a:pt x="4907" y="1387"/>
                </a:cubicBezTo>
                <a:cubicBezTo>
                  <a:pt x="4904" y="1387"/>
                  <a:pt x="4901" y="1387"/>
                  <a:pt x="4899" y="1388"/>
                </a:cubicBezTo>
                <a:lnTo>
                  <a:pt x="4650" y="940"/>
                </a:lnTo>
                <a:cubicBezTo>
                  <a:pt x="4584" y="821"/>
                  <a:pt x="4458" y="747"/>
                  <a:pt x="4322" y="747"/>
                </a:cubicBezTo>
                <a:cubicBezTo>
                  <a:pt x="4115" y="747"/>
                  <a:pt x="3947" y="915"/>
                  <a:pt x="3947" y="1122"/>
                </a:cubicBezTo>
                <a:cubicBezTo>
                  <a:pt x="3947" y="1258"/>
                  <a:pt x="4021" y="1384"/>
                  <a:pt x="4140" y="1450"/>
                </a:cubicBezTo>
                <a:lnTo>
                  <a:pt x="4588" y="1699"/>
                </a:lnTo>
                <a:cubicBezTo>
                  <a:pt x="4587" y="1701"/>
                  <a:pt x="4587" y="1704"/>
                  <a:pt x="4587" y="1707"/>
                </a:cubicBezTo>
                <a:cubicBezTo>
                  <a:pt x="4587" y="1746"/>
                  <a:pt x="4595" y="1783"/>
                  <a:pt x="4608" y="1818"/>
                </a:cubicBezTo>
                <a:lnTo>
                  <a:pt x="3773" y="2402"/>
                </a:lnTo>
                <a:lnTo>
                  <a:pt x="3415" y="1684"/>
                </a:lnTo>
                <a:cubicBezTo>
                  <a:pt x="3427" y="871"/>
                  <a:pt x="4091" y="213"/>
                  <a:pt x="4907" y="213"/>
                </a:cubicBezTo>
                <a:close/>
                <a:moveTo>
                  <a:pt x="5889" y="3514"/>
                </a:moveTo>
                <a:cubicBezTo>
                  <a:pt x="5769" y="3428"/>
                  <a:pt x="5636" y="3359"/>
                  <a:pt x="5495" y="3307"/>
                </a:cubicBezTo>
                <a:cubicBezTo>
                  <a:pt x="5636" y="3255"/>
                  <a:pt x="5769" y="3185"/>
                  <a:pt x="5889" y="3100"/>
                </a:cubicBezTo>
                <a:cubicBezTo>
                  <a:pt x="5875" y="3168"/>
                  <a:pt x="5867" y="3237"/>
                  <a:pt x="5867" y="3307"/>
                </a:cubicBezTo>
                <a:cubicBezTo>
                  <a:pt x="5867" y="3376"/>
                  <a:pt x="5875" y="3446"/>
                  <a:pt x="5889" y="3514"/>
                </a:cubicBezTo>
                <a:close/>
                <a:moveTo>
                  <a:pt x="4317" y="3307"/>
                </a:moveTo>
                <a:cubicBezTo>
                  <a:pt x="4226" y="3340"/>
                  <a:pt x="4138" y="3382"/>
                  <a:pt x="4053" y="3432"/>
                </a:cubicBezTo>
                <a:lnTo>
                  <a:pt x="4053" y="3182"/>
                </a:lnTo>
                <a:cubicBezTo>
                  <a:pt x="4138" y="3231"/>
                  <a:pt x="4226" y="3273"/>
                  <a:pt x="4317" y="3307"/>
                </a:cubicBezTo>
                <a:close/>
                <a:moveTo>
                  <a:pt x="4666" y="1498"/>
                </a:moveTo>
                <a:lnTo>
                  <a:pt x="4243" y="1263"/>
                </a:lnTo>
                <a:cubicBezTo>
                  <a:pt x="4192" y="1235"/>
                  <a:pt x="4160" y="1181"/>
                  <a:pt x="4160" y="1122"/>
                </a:cubicBezTo>
                <a:cubicBezTo>
                  <a:pt x="4160" y="1033"/>
                  <a:pt x="4233" y="960"/>
                  <a:pt x="4322" y="960"/>
                </a:cubicBezTo>
                <a:cubicBezTo>
                  <a:pt x="4381" y="960"/>
                  <a:pt x="4435" y="992"/>
                  <a:pt x="4464" y="1043"/>
                </a:cubicBezTo>
                <a:lnTo>
                  <a:pt x="4698" y="1466"/>
                </a:lnTo>
                <a:cubicBezTo>
                  <a:pt x="4687" y="1476"/>
                  <a:pt x="4676" y="1487"/>
                  <a:pt x="4666" y="1498"/>
                </a:cubicBezTo>
                <a:close/>
                <a:moveTo>
                  <a:pt x="4800" y="1707"/>
                </a:moveTo>
                <a:cubicBezTo>
                  <a:pt x="4800" y="1648"/>
                  <a:pt x="4848" y="1600"/>
                  <a:pt x="4907" y="1600"/>
                </a:cubicBezTo>
                <a:cubicBezTo>
                  <a:pt x="4966" y="1600"/>
                  <a:pt x="5013" y="1648"/>
                  <a:pt x="5013" y="1707"/>
                </a:cubicBezTo>
                <a:cubicBezTo>
                  <a:pt x="5013" y="1766"/>
                  <a:pt x="4966" y="1813"/>
                  <a:pt x="4907" y="1813"/>
                </a:cubicBezTo>
                <a:cubicBezTo>
                  <a:pt x="4848" y="1813"/>
                  <a:pt x="4800" y="1766"/>
                  <a:pt x="4800" y="1707"/>
                </a:cubicBezTo>
                <a:close/>
                <a:moveTo>
                  <a:pt x="5115" y="1948"/>
                </a:moveTo>
                <a:cubicBezTo>
                  <a:pt x="5127" y="1937"/>
                  <a:pt x="5137" y="1927"/>
                  <a:pt x="5148" y="1915"/>
                </a:cubicBezTo>
                <a:lnTo>
                  <a:pt x="5570" y="2150"/>
                </a:lnTo>
                <a:cubicBezTo>
                  <a:pt x="5621" y="2178"/>
                  <a:pt x="5653" y="2233"/>
                  <a:pt x="5653" y="2291"/>
                </a:cubicBezTo>
                <a:cubicBezTo>
                  <a:pt x="5653" y="2381"/>
                  <a:pt x="5581" y="2453"/>
                  <a:pt x="5491" y="2453"/>
                </a:cubicBezTo>
                <a:cubicBezTo>
                  <a:pt x="5433" y="2453"/>
                  <a:pt x="5378" y="2421"/>
                  <a:pt x="5350" y="2370"/>
                </a:cubicBezTo>
                <a:lnTo>
                  <a:pt x="5115" y="1948"/>
                </a:lnTo>
                <a:close/>
                <a:moveTo>
                  <a:pt x="3200" y="3627"/>
                </a:moveTo>
                <a:lnTo>
                  <a:pt x="3200" y="3307"/>
                </a:lnTo>
                <a:lnTo>
                  <a:pt x="3413" y="3307"/>
                </a:lnTo>
                <a:lnTo>
                  <a:pt x="3413" y="3627"/>
                </a:lnTo>
                <a:lnTo>
                  <a:pt x="3627" y="3627"/>
                </a:lnTo>
                <a:lnTo>
                  <a:pt x="3627" y="3413"/>
                </a:lnTo>
                <a:lnTo>
                  <a:pt x="3840" y="3573"/>
                </a:lnTo>
                <a:lnTo>
                  <a:pt x="3840" y="3601"/>
                </a:lnTo>
                <a:lnTo>
                  <a:pt x="3307" y="4668"/>
                </a:lnTo>
                <a:lnTo>
                  <a:pt x="2773" y="3601"/>
                </a:lnTo>
                <a:lnTo>
                  <a:pt x="2773" y="3573"/>
                </a:lnTo>
                <a:lnTo>
                  <a:pt x="2987" y="3413"/>
                </a:lnTo>
                <a:lnTo>
                  <a:pt x="2987" y="3627"/>
                </a:lnTo>
                <a:lnTo>
                  <a:pt x="3200" y="3627"/>
                </a:lnTo>
                <a:close/>
                <a:moveTo>
                  <a:pt x="3556" y="3093"/>
                </a:moveTo>
                <a:lnTo>
                  <a:pt x="3058" y="3093"/>
                </a:lnTo>
                <a:lnTo>
                  <a:pt x="2773" y="3307"/>
                </a:lnTo>
                <a:lnTo>
                  <a:pt x="2773" y="3012"/>
                </a:lnTo>
                <a:lnTo>
                  <a:pt x="3053" y="2453"/>
                </a:lnTo>
                <a:lnTo>
                  <a:pt x="3561" y="2453"/>
                </a:lnTo>
                <a:lnTo>
                  <a:pt x="3840" y="3012"/>
                </a:lnTo>
                <a:lnTo>
                  <a:pt x="3840" y="3307"/>
                </a:lnTo>
                <a:lnTo>
                  <a:pt x="3556" y="3093"/>
                </a:lnTo>
                <a:close/>
                <a:moveTo>
                  <a:pt x="3159" y="2240"/>
                </a:moveTo>
                <a:lnTo>
                  <a:pt x="3307" y="1945"/>
                </a:lnTo>
                <a:lnTo>
                  <a:pt x="3454" y="2240"/>
                </a:lnTo>
                <a:lnTo>
                  <a:pt x="3159" y="2240"/>
                </a:lnTo>
                <a:close/>
                <a:moveTo>
                  <a:pt x="3307" y="747"/>
                </a:moveTo>
                <a:cubicBezTo>
                  <a:pt x="3376" y="747"/>
                  <a:pt x="3446" y="738"/>
                  <a:pt x="3514" y="724"/>
                </a:cubicBezTo>
                <a:cubicBezTo>
                  <a:pt x="3428" y="845"/>
                  <a:pt x="3359" y="977"/>
                  <a:pt x="3307" y="1118"/>
                </a:cubicBezTo>
                <a:cubicBezTo>
                  <a:pt x="3255" y="977"/>
                  <a:pt x="3185" y="845"/>
                  <a:pt x="3100" y="724"/>
                </a:cubicBezTo>
                <a:cubicBezTo>
                  <a:pt x="3168" y="738"/>
                  <a:pt x="3237" y="747"/>
                  <a:pt x="3307" y="747"/>
                </a:cubicBezTo>
                <a:close/>
                <a:moveTo>
                  <a:pt x="213" y="1707"/>
                </a:moveTo>
                <a:cubicBezTo>
                  <a:pt x="213" y="883"/>
                  <a:pt x="883" y="213"/>
                  <a:pt x="1707" y="213"/>
                </a:cubicBezTo>
                <a:cubicBezTo>
                  <a:pt x="2522" y="213"/>
                  <a:pt x="3186" y="871"/>
                  <a:pt x="3199" y="1684"/>
                </a:cubicBezTo>
                <a:lnTo>
                  <a:pt x="2840" y="2402"/>
                </a:lnTo>
                <a:lnTo>
                  <a:pt x="2006" y="1818"/>
                </a:lnTo>
                <a:cubicBezTo>
                  <a:pt x="2019" y="1783"/>
                  <a:pt x="2027" y="1746"/>
                  <a:pt x="2027" y="1707"/>
                </a:cubicBezTo>
                <a:cubicBezTo>
                  <a:pt x="2027" y="1704"/>
                  <a:pt x="2026" y="1701"/>
                  <a:pt x="2026" y="1699"/>
                </a:cubicBezTo>
                <a:lnTo>
                  <a:pt x="2474" y="1450"/>
                </a:lnTo>
                <a:cubicBezTo>
                  <a:pt x="2593" y="1384"/>
                  <a:pt x="2667" y="1258"/>
                  <a:pt x="2667" y="1122"/>
                </a:cubicBezTo>
                <a:cubicBezTo>
                  <a:pt x="2667" y="915"/>
                  <a:pt x="2498" y="747"/>
                  <a:pt x="2291" y="747"/>
                </a:cubicBezTo>
                <a:cubicBezTo>
                  <a:pt x="2155" y="747"/>
                  <a:pt x="2030" y="821"/>
                  <a:pt x="1963" y="940"/>
                </a:cubicBezTo>
                <a:lnTo>
                  <a:pt x="1715" y="1388"/>
                </a:lnTo>
                <a:cubicBezTo>
                  <a:pt x="1712" y="1387"/>
                  <a:pt x="1709" y="1387"/>
                  <a:pt x="1707" y="1387"/>
                </a:cubicBezTo>
                <a:cubicBezTo>
                  <a:pt x="1530" y="1387"/>
                  <a:pt x="1387" y="1530"/>
                  <a:pt x="1387" y="1707"/>
                </a:cubicBezTo>
                <a:cubicBezTo>
                  <a:pt x="1387" y="1709"/>
                  <a:pt x="1387" y="1712"/>
                  <a:pt x="1388" y="1715"/>
                </a:cubicBezTo>
                <a:lnTo>
                  <a:pt x="940" y="1963"/>
                </a:lnTo>
                <a:cubicBezTo>
                  <a:pt x="821" y="2030"/>
                  <a:pt x="747" y="2155"/>
                  <a:pt x="747" y="2291"/>
                </a:cubicBezTo>
                <a:cubicBezTo>
                  <a:pt x="747" y="2498"/>
                  <a:pt x="915" y="2667"/>
                  <a:pt x="1122" y="2667"/>
                </a:cubicBezTo>
                <a:cubicBezTo>
                  <a:pt x="1258" y="2667"/>
                  <a:pt x="1384" y="2593"/>
                  <a:pt x="1450" y="2474"/>
                </a:cubicBezTo>
                <a:lnTo>
                  <a:pt x="1699" y="2026"/>
                </a:lnTo>
                <a:cubicBezTo>
                  <a:pt x="1701" y="2026"/>
                  <a:pt x="1704" y="2027"/>
                  <a:pt x="1707" y="2027"/>
                </a:cubicBezTo>
                <a:cubicBezTo>
                  <a:pt x="1766" y="2027"/>
                  <a:pt x="1820" y="2009"/>
                  <a:pt x="1868" y="1982"/>
                </a:cubicBezTo>
                <a:lnTo>
                  <a:pt x="2743" y="2595"/>
                </a:lnTo>
                <a:lnTo>
                  <a:pt x="2585" y="2911"/>
                </a:lnTo>
                <a:cubicBezTo>
                  <a:pt x="2327" y="3100"/>
                  <a:pt x="2024" y="3200"/>
                  <a:pt x="1707" y="3200"/>
                </a:cubicBezTo>
                <a:cubicBezTo>
                  <a:pt x="883" y="3200"/>
                  <a:pt x="213" y="2530"/>
                  <a:pt x="213" y="1707"/>
                </a:cubicBezTo>
                <a:close/>
                <a:moveTo>
                  <a:pt x="1948" y="1498"/>
                </a:moveTo>
                <a:cubicBezTo>
                  <a:pt x="1937" y="1487"/>
                  <a:pt x="1927" y="1476"/>
                  <a:pt x="1915" y="1466"/>
                </a:cubicBezTo>
                <a:lnTo>
                  <a:pt x="2150" y="1043"/>
                </a:lnTo>
                <a:cubicBezTo>
                  <a:pt x="2178" y="992"/>
                  <a:pt x="2233" y="960"/>
                  <a:pt x="2291" y="960"/>
                </a:cubicBezTo>
                <a:cubicBezTo>
                  <a:pt x="2381" y="960"/>
                  <a:pt x="2453" y="1033"/>
                  <a:pt x="2453" y="1122"/>
                </a:cubicBezTo>
                <a:cubicBezTo>
                  <a:pt x="2453" y="1181"/>
                  <a:pt x="2421" y="1235"/>
                  <a:pt x="2370" y="1264"/>
                </a:cubicBezTo>
                <a:lnTo>
                  <a:pt x="1948" y="1498"/>
                </a:lnTo>
                <a:close/>
                <a:moveTo>
                  <a:pt x="1813" y="1707"/>
                </a:moveTo>
                <a:cubicBezTo>
                  <a:pt x="1813" y="1766"/>
                  <a:pt x="1766" y="1813"/>
                  <a:pt x="1707" y="1813"/>
                </a:cubicBezTo>
                <a:cubicBezTo>
                  <a:pt x="1648" y="1813"/>
                  <a:pt x="1600" y="1766"/>
                  <a:pt x="1600" y="1707"/>
                </a:cubicBezTo>
                <a:cubicBezTo>
                  <a:pt x="1600" y="1648"/>
                  <a:pt x="1648" y="1600"/>
                  <a:pt x="1707" y="1600"/>
                </a:cubicBezTo>
                <a:cubicBezTo>
                  <a:pt x="1766" y="1600"/>
                  <a:pt x="1813" y="1648"/>
                  <a:pt x="1813" y="1707"/>
                </a:cubicBezTo>
                <a:close/>
                <a:moveTo>
                  <a:pt x="1498" y="1948"/>
                </a:moveTo>
                <a:lnTo>
                  <a:pt x="1263" y="2370"/>
                </a:lnTo>
                <a:cubicBezTo>
                  <a:pt x="1235" y="2421"/>
                  <a:pt x="1181" y="2453"/>
                  <a:pt x="1122" y="2453"/>
                </a:cubicBezTo>
                <a:cubicBezTo>
                  <a:pt x="1033" y="2453"/>
                  <a:pt x="960" y="2381"/>
                  <a:pt x="960" y="2291"/>
                </a:cubicBezTo>
                <a:cubicBezTo>
                  <a:pt x="960" y="2233"/>
                  <a:pt x="992" y="2178"/>
                  <a:pt x="1043" y="2150"/>
                </a:cubicBezTo>
                <a:lnTo>
                  <a:pt x="1466" y="1915"/>
                </a:lnTo>
                <a:cubicBezTo>
                  <a:pt x="1476" y="1927"/>
                  <a:pt x="1487" y="1937"/>
                  <a:pt x="1498" y="1948"/>
                </a:cubicBezTo>
                <a:close/>
                <a:moveTo>
                  <a:pt x="2560" y="3182"/>
                </a:moveTo>
                <a:lnTo>
                  <a:pt x="2560" y="3432"/>
                </a:lnTo>
                <a:cubicBezTo>
                  <a:pt x="2475" y="3382"/>
                  <a:pt x="2387" y="3340"/>
                  <a:pt x="2296" y="3307"/>
                </a:cubicBezTo>
                <a:cubicBezTo>
                  <a:pt x="2387" y="3273"/>
                  <a:pt x="2475" y="3231"/>
                  <a:pt x="2560" y="3182"/>
                </a:cubicBezTo>
                <a:close/>
                <a:moveTo>
                  <a:pt x="724" y="3100"/>
                </a:moveTo>
                <a:cubicBezTo>
                  <a:pt x="845" y="3185"/>
                  <a:pt x="977" y="3255"/>
                  <a:pt x="1118" y="3307"/>
                </a:cubicBezTo>
                <a:cubicBezTo>
                  <a:pt x="977" y="3359"/>
                  <a:pt x="845" y="3428"/>
                  <a:pt x="724" y="3514"/>
                </a:cubicBezTo>
                <a:cubicBezTo>
                  <a:pt x="738" y="3446"/>
                  <a:pt x="747" y="3376"/>
                  <a:pt x="747" y="3307"/>
                </a:cubicBezTo>
                <a:cubicBezTo>
                  <a:pt x="747" y="3237"/>
                  <a:pt x="738" y="3168"/>
                  <a:pt x="724" y="3100"/>
                </a:cubicBezTo>
                <a:close/>
                <a:moveTo>
                  <a:pt x="1707" y="6400"/>
                </a:moveTo>
                <a:cubicBezTo>
                  <a:pt x="883" y="6400"/>
                  <a:pt x="213" y="5730"/>
                  <a:pt x="213" y="4907"/>
                </a:cubicBezTo>
                <a:cubicBezTo>
                  <a:pt x="213" y="4083"/>
                  <a:pt x="883" y="3413"/>
                  <a:pt x="1707" y="3413"/>
                </a:cubicBezTo>
                <a:cubicBezTo>
                  <a:pt x="2024" y="3413"/>
                  <a:pt x="2327" y="3513"/>
                  <a:pt x="2585" y="3702"/>
                </a:cubicBezTo>
                <a:lnTo>
                  <a:pt x="2743" y="4019"/>
                </a:lnTo>
                <a:lnTo>
                  <a:pt x="1868" y="4632"/>
                </a:lnTo>
                <a:cubicBezTo>
                  <a:pt x="1820" y="4604"/>
                  <a:pt x="1766" y="4587"/>
                  <a:pt x="1707" y="4587"/>
                </a:cubicBezTo>
                <a:cubicBezTo>
                  <a:pt x="1704" y="4587"/>
                  <a:pt x="1701" y="4587"/>
                  <a:pt x="1699" y="4588"/>
                </a:cubicBezTo>
                <a:lnTo>
                  <a:pt x="1450" y="4140"/>
                </a:lnTo>
                <a:cubicBezTo>
                  <a:pt x="1384" y="4021"/>
                  <a:pt x="1258" y="3947"/>
                  <a:pt x="1122" y="3947"/>
                </a:cubicBezTo>
                <a:cubicBezTo>
                  <a:pt x="915" y="3947"/>
                  <a:pt x="747" y="4115"/>
                  <a:pt x="747" y="4322"/>
                </a:cubicBezTo>
                <a:cubicBezTo>
                  <a:pt x="747" y="4458"/>
                  <a:pt x="821" y="4584"/>
                  <a:pt x="940" y="4650"/>
                </a:cubicBezTo>
                <a:lnTo>
                  <a:pt x="1388" y="4899"/>
                </a:lnTo>
                <a:cubicBezTo>
                  <a:pt x="1387" y="4901"/>
                  <a:pt x="1387" y="4904"/>
                  <a:pt x="1387" y="4907"/>
                </a:cubicBezTo>
                <a:cubicBezTo>
                  <a:pt x="1387" y="5083"/>
                  <a:pt x="1530" y="5227"/>
                  <a:pt x="1707" y="5227"/>
                </a:cubicBezTo>
                <a:cubicBezTo>
                  <a:pt x="1709" y="5227"/>
                  <a:pt x="1712" y="5226"/>
                  <a:pt x="1715" y="5226"/>
                </a:cubicBezTo>
                <a:lnTo>
                  <a:pt x="1963" y="5674"/>
                </a:lnTo>
                <a:cubicBezTo>
                  <a:pt x="2030" y="5793"/>
                  <a:pt x="2155" y="5867"/>
                  <a:pt x="2291" y="5867"/>
                </a:cubicBezTo>
                <a:cubicBezTo>
                  <a:pt x="2498" y="5867"/>
                  <a:pt x="2667" y="5698"/>
                  <a:pt x="2667" y="5491"/>
                </a:cubicBezTo>
                <a:cubicBezTo>
                  <a:pt x="2667" y="5355"/>
                  <a:pt x="2593" y="5230"/>
                  <a:pt x="2474" y="5163"/>
                </a:cubicBezTo>
                <a:lnTo>
                  <a:pt x="2026" y="4915"/>
                </a:lnTo>
                <a:cubicBezTo>
                  <a:pt x="2026" y="4912"/>
                  <a:pt x="2027" y="4909"/>
                  <a:pt x="2027" y="4907"/>
                </a:cubicBezTo>
                <a:cubicBezTo>
                  <a:pt x="2027" y="4867"/>
                  <a:pt x="2019" y="4830"/>
                  <a:pt x="2006" y="4796"/>
                </a:cubicBezTo>
                <a:lnTo>
                  <a:pt x="2840" y="4212"/>
                </a:lnTo>
                <a:lnTo>
                  <a:pt x="3199" y="4930"/>
                </a:lnTo>
                <a:cubicBezTo>
                  <a:pt x="3186" y="5742"/>
                  <a:pt x="2522" y="6400"/>
                  <a:pt x="1707" y="6400"/>
                </a:cubicBezTo>
                <a:close/>
                <a:moveTo>
                  <a:pt x="1948" y="5115"/>
                </a:moveTo>
                <a:lnTo>
                  <a:pt x="2370" y="5350"/>
                </a:lnTo>
                <a:cubicBezTo>
                  <a:pt x="2421" y="5378"/>
                  <a:pt x="2453" y="5433"/>
                  <a:pt x="2453" y="5491"/>
                </a:cubicBezTo>
                <a:cubicBezTo>
                  <a:pt x="2453" y="5581"/>
                  <a:pt x="2381" y="5653"/>
                  <a:pt x="2291" y="5653"/>
                </a:cubicBezTo>
                <a:cubicBezTo>
                  <a:pt x="2233" y="5653"/>
                  <a:pt x="2178" y="5621"/>
                  <a:pt x="2150" y="5570"/>
                </a:cubicBezTo>
                <a:lnTo>
                  <a:pt x="1915" y="5148"/>
                </a:lnTo>
                <a:cubicBezTo>
                  <a:pt x="1927" y="5137"/>
                  <a:pt x="1937" y="5127"/>
                  <a:pt x="1948" y="5115"/>
                </a:cubicBezTo>
                <a:close/>
                <a:moveTo>
                  <a:pt x="1813" y="4907"/>
                </a:moveTo>
                <a:cubicBezTo>
                  <a:pt x="1813" y="4966"/>
                  <a:pt x="1766" y="5013"/>
                  <a:pt x="1707" y="5013"/>
                </a:cubicBezTo>
                <a:cubicBezTo>
                  <a:pt x="1648" y="5013"/>
                  <a:pt x="1600" y="4966"/>
                  <a:pt x="1600" y="4907"/>
                </a:cubicBezTo>
                <a:cubicBezTo>
                  <a:pt x="1600" y="4848"/>
                  <a:pt x="1648" y="4800"/>
                  <a:pt x="1707" y="4800"/>
                </a:cubicBezTo>
                <a:cubicBezTo>
                  <a:pt x="1766" y="4800"/>
                  <a:pt x="1813" y="4848"/>
                  <a:pt x="1813" y="4907"/>
                </a:cubicBezTo>
                <a:close/>
                <a:moveTo>
                  <a:pt x="1498" y="4666"/>
                </a:moveTo>
                <a:cubicBezTo>
                  <a:pt x="1487" y="4676"/>
                  <a:pt x="1476" y="4687"/>
                  <a:pt x="1466" y="4698"/>
                </a:cubicBezTo>
                <a:lnTo>
                  <a:pt x="1043" y="4463"/>
                </a:lnTo>
                <a:cubicBezTo>
                  <a:pt x="992" y="4435"/>
                  <a:pt x="960" y="4381"/>
                  <a:pt x="960" y="4322"/>
                </a:cubicBezTo>
                <a:cubicBezTo>
                  <a:pt x="960" y="4233"/>
                  <a:pt x="1033" y="4160"/>
                  <a:pt x="1122" y="4160"/>
                </a:cubicBezTo>
                <a:cubicBezTo>
                  <a:pt x="1181" y="4160"/>
                  <a:pt x="1235" y="4192"/>
                  <a:pt x="1264" y="4243"/>
                </a:cubicBezTo>
                <a:lnTo>
                  <a:pt x="1498" y="4666"/>
                </a:lnTo>
                <a:close/>
                <a:moveTo>
                  <a:pt x="3099" y="5891"/>
                </a:moveTo>
                <a:cubicBezTo>
                  <a:pt x="3185" y="5769"/>
                  <a:pt x="3254" y="5637"/>
                  <a:pt x="3307" y="5495"/>
                </a:cubicBezTo>
                <a:cubicBezTo>
                  <a:pt x="3359" y="5637"/>
                  <a:pt x="3429" y="5769"/>
                  <a:pt x="3515" y="5891"/>
                </a:cubicBezTo>
                <a:cubicBezTo>
                  <a:pt x="3378" y="5863"/>
                  <a:pt x="3236" y="5863"/>
                  <a:pt x="3099" y="5891"/>
                </a:cubicBezTo>
                <a:close/>
                <a:moveTo>
                  <a:pt x="6400" y="4907"/>
                </a:moveTo>
                <a:cubicBezTo>
                  <a:pt x="6400" y="5730"/>
                  <a:pt x="5730" y="6400"/>
                  <a:pt x="4907" y="6400"/>
                </a:cubicBezTo>
                <a:cubicBezTo>
                  <a:pt x="4091" y="6400"/>
                  <a:pt x="3427" y="5742"/>
                  <a:pt x="3415" y="4930"/>
                </a:cubicBezTo>
                <a:lnTo>
                  <a:pt x="3773" y="4212"/>
                </a:lnTo>
                <a:lnTo>
                  <a:pt x="4608" y="4796"/>
                </a:lnTo>
                <a:cubicBezTo>
                  <a:pt x="4595" y="4830"/>
                  <a:pt x="4587" y="4867"/>
                  <a:pt x="4587" y="4907"/>
                </a:cubicBezTo>
                <a:cubicBezTo>
                  <a:pt x="4587" y="4909"/>
                  <a:pt x="4587" y="4912"/>
                  <a:pt x="4588" y="4915"/>
                </a:cubicBezTo>
                <a:lnTo>
                  <a:pt x="4140" y="5163"/>
                </a:lnTo>
                <a:cubicBezTo>
                  <a:pt x="4021" y="5230"/>
                  <a:pt x="3947" y="5355"/>
                  <a:pt x="3947" y="5491"/>
                </a:cubicBezTo>
                <a:cubicBezTo>
                  <a:pt x="3947" y="5698"/>
                  <a:pt x="4115" y="5867"/>
                  <a:pt x="4322" y="5867"/>
                </a:cubicBezTo>
                <a:cubicBezTo>
                  <a:pt x="4458" y="5867"/>
                  <a:pt x="4584" y="5793"/>
                  <a:pt x="4650" y="5674"/>
                </a:cubicBezTo>
                <a:lnTo>
                  <a:pt x="4899" y="5226"/>
                </a:lnTo>
                <a:cubicBezTo>
                  <a:pt x="4901" y="5226"/>
                  <a:pt x="4904" y="5227"/>
                  <a:pt x="4907" y="5227"/>
                </a:cubicBezTo>
                <a:cubicBezTo>
                  <a:pt x="5083" y="5227"/>
                  <a:pt x="5227" y="5083"/>
                  <a:pt x="5227" y="4907"/>
                </a:cubicBezTo>
                <a:cubicBezTo>
                  <a:pt x="5227" y="4904"/>
                  <a:pt x="5226" y="4901"/>
                  <a:pt x="5226" y="4899"/>
                </a:cubicBezTo>
                <a:lnTo>
                  <a:pt x="5674" y="4650"/>
                </a:lnTo>
                <a:cubicBezTo>
                  <a:pt x="5793" y="4584"/>
                  <a:pt x="5867" y="4458"/>
                  <a:pt x="5867" y="4322"/>
                </a:cubicBezTo>
                <a:cubicBezTo>
                  <a:pt x="5867" y="4115"/>
                  <a:pt x="5698" y="3947"/>
                  <a:pt x="5491" y="3947"/>
                </a:cubicBezTo>
                <a:cubicBezTo>
                  <a:pt x="5355" y="3947"/>
                  <a:pt x="5230" y="4021"/>
                  <a:pt x="5163" y="4140"/>
                </a:cubicBezTo>
                <a:lnTo>
                  <a:pt x="4915" y="4588"/>
                </a:lnTo>
                <a:cubicBezTo>
                  <a:pt x="4912" y="4587"/>
                  <a:pt x="4909" y="4587"/>
                  <a:pt x="4907" y="4587"/>
                </a:cubicBezTo>
                <a:cubicBezTo>
                  <a:pt x="4848" y="4587"/>
                  <a:pt x="4793" y="4604"/>
                  <a:pt x="4746" y="4632"/>
                </a:cubicBezTo>
                <a:lnTo>
                  <a:pt x="3870" y="4019"/>
                </a:lnTo>
                <a:lnTo>
                  <a:pt x="4028" y="3702"/>
                </a:lnTo>
                <a:cubicBezTo>
                  <a:pt x="4286" y="3513"/>
                  <a:pt x="4589" y="3413"/>
                  <a:pt x="4907" y="3413"/>
                </a:cubicBezTo>
                <a:cubicBezTo>
                  <a:pt x="5730" y="3413"/>
                  <a:pt x="6400" y="4083"/>
                  <a:pt x="6400" y="4907"/>
                </a:cubicBezTo>
                <a:close/>
                <a:moveTo>
                  <a:pt x="4666" y="5115"/>
                </a:moveTo>
                <a:cubicBezTo>
                  <a:pt x="4676" y="5127"/>
                  <a:pt x="4687" y="5137"/>
                  <a:pt x="4698" y="5148"/>
                </a:cubicBezTo>
                <a:lnTo>
                  <a:pt x="4463" y="5570"/>
                </a:lnTo>
                <a:cubicBezTo>
                  <a:pt x="4435" y="5621"/>
                  <a:pt x="4381" y="5653"/>
                  <a:pt x="4322" y="5653"/>
                </a:cubicBezTo>
                <a:cubicBezTo>
                  <a:pt x="4233" y="5653"/>
                  <a:pt x="4160" y="5581"/>
                  <a:pt x="4160" y="5491"/>
                </a:cubicBezTo>
                <a:cubicBezTo>
                  <a:pt x="4160" y="5433"/>
                  <a:pt x="4192" y="5378"/>
                  <a:pt x="4243" y="5350"/>
                </a:cubicBezTo>
                <a:lnTo>
                  <a:pt x="4666" y="5115"/>
                </a:lnTo>
                <a:close/>
                <a:moveTo>
                  <a:pt x="4800" y="4907"/>
                </a:moveTo>
                <a:cubicBezTo>
                  <a:pt x="4800" y="4848"/>
                  <a:pt x="4848" y="4800"/>
                  <a:pt x="4907" y="4800"/>
                </a:cubicBezTo>
                <a:cubicBezTo>
                  <a:pt x="4966" y="4800"/>
                  <a:pt x="5013" y="4848"/>
                  <a:pt x="5013" y="4907"/>
                </a:cubicBezTo>
                <a:cubicBezTo>
                  <a:pt x="5013" y="4966"/>
                  <a:pt x="4966" y="5013"/>
                  <a:pt x="4907" y="5013"/>
                </a:cubicBezTo>
                <a:cubicBezTo>
                  <a:pt x="4848" y="5013"/>
                  <a:pt x="4800" y="4966"/>
                  <a:pt x="4800" y="4907"/>
                </a:cubicBezTo>
                <a:close/>
                <a:moveTo>
                  <a:pt x="5115" y="4666"/>
                </a:moveTo>
                <a:lnTo>
                  <a:pt x="5350" y="4243"/>
                </a:lnTo>
                <a:cubicBezTo>
                  <a:pt x="5378" y="4192"/>
                  <a:pt x="5433" y="4160"/>
                  <a:pt x="5491" y="4160"/>
                </a:cubicBezTo>
                <a:cubicBezTo>
                  <a:pt x="5581" y="4160"/>
                  <a:pt x="5653" y="4233"/>
                  <a:pt x="5653" y="4322"/>
                </a:cubicBezTo>
                <a:cubicBezTo>
                  <a:pt x="5653" y="4381"/>
                  <a:pt x="5621" y="4435"/>
                  <a:pt x="5570" y="4464"/>
                </a:cubicBezTo>
                <a:lnTo>
                  <a:pt x="5148" y="4698"/>
                </a:lnTo>
                <a:cubicBezTo>
                  <a:pt x="5137" y="4687"/>
                  <a:pt x="5127" y="4676"/>
                  <a:pt x="5115" y="466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accel="72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7" grpId="1" bldLvl="0" animBg="1"/>
      <p:bldP spid="8" grpId="0" bldLvl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文本占位符 2"/>
          <p:cNvSpPr/>
          <p:nvPr/>
        </p:nvSpPr>
        <p:spPr>
          <a:xfrm>
            <a:off x="1400810" y="1229360"/>
            <a:ext cx="7431405" cy="36442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zookeeper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1" action="ppaction://hlinkfile"/>
              </a:rPr>
              <a:t>ZooKeeper Recipes and Solutions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1" action="ppaction://hlinkfile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2" action="ppaction://hlinkfile"/>
              </a:rPr>
              <a:t>Apache Curator Recipes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consul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95000"/>
              </a:lnSpc>
            </a:pP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官方不支持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etcd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3" action="ppaction://hlinkfile"/>
              </a:rPr>
              <a:t>contrib/recipes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3" action="ppaction://hlinkfile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  <a:hlinkClick r:id="rId4" action="ppaction://hlinkfile"/>
              </a:rPr>
              <a:t>clientv3/concurrency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  <a:hlinkClick r:id="rId4" action="ppaction://hlinkfile"/>
            </a:endParaRPr>
          </a:p>
          <a:p>
            <a:pPr lvl="0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redis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  <a:p>
            <a:pPr lvl="1">
              <a:lnSpc>
                <a:spcPct val="95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ea typeface="仿宋" panose="02010609060101010101" charset="-122"/>
                <a:sym typeface="+mn-ea"/>
              </a:rPr>
              <a:t>redlock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ea typeface="仿宋" panose="02010609060101010101" charset="-122"/>
              <a:sym typeface="+mn-ea"/>
            </a:endParaRPr>
          </a:p>
        </p:txBody>
      </p:sp>
      <p:sp>
        <p:nvSpPr>
          <p:cNvPr id="4" name="文本框 38"/>
          <p:cNvSpPr txBox="1"/>
          <p:nvPr/>
        </p:nvSpPr>
        <p:spPr>
          <a:xfrm>
            <a:off x="395605" y="649605"/>
            <a:ext cx="396811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etcd vs zookeepr vs consul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Locker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3003550" y="-85090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github.com/coreos/etcd/clientv3/concurrency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2897505" y="228600"/>
          <a:ext cx="5516245" cy="5083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1" imgW="5511800" imgH="5080000" progId="Paint.Picture">
                  <p:embed/>
                </p:oleObj>
              </mc:Choice>
              <mc:Fallback>
                <p:oleObj name="" r:id="rId1" imgW="5511800" imgH="508000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97505" y="228600"/>
                        <a:ext cx="5516245" cy="5083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2976245" y="132270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github.com/coreos/etcd/clientv3/concurrency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2976245" y="2171065"/>
          <a:ext cx="3825875" cy="1346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3822700" imgH="1346200" progId="Paint.Picture">
                  <p:embed/>
                </p:oleObj>
              </mc:Choice>
              <mc:Fallback>
                <p:oleObj name="" r:id="rId1" imgW="3822700" imgH="1346200" progId="Paint.Picture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76245" y="2171065"/>
                        <a:ext cx="3825875" cy="1346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7185" y="813435"/>
            <a:ext cx="7360285" cy="4088765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Go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并发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BUG</a:t>
            </a:r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研究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2765425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导致 </a:t>
            </a:r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blocking bugs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的原语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4387850" y="143510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github.com/coreos/etcd/clientv3/concurrency</a:t>
            </a:r>
            <a:endParaRPr lang="zh-CN" altLang="en-US" sz="1400">
              <a:sym typeface="+mn-ea"/>
            </a:endParaRPr>
          </a:p>
          <a:p>
            <a:endParaRPr lang="zh-CN" altLang="en-US">
              <a:ea typeface="宋体" panose="02010600030101010101" pitchFamily="2" charset="-122"/>
              <a:sym typeface="+mn-ea"/>
            </a:endParaRPr>
          </a:p>
        </p:txBody>
      </p:sp>
      <p:graphicFrame>
        <p:nvGraphicFramePr>
          <p:cNvPr id="4" name="对象 3"/>
          <p:cNvGraphicFramePr/>
          <p:nvPr/>
        </p:nvGraphicFramePr>
        <p:xfrm>
          <a:off x="267970" y="1168400"/>
          <a:ext cx="4429125" cy="3361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4425950" imgH="3359150" progId="Paint.Picture">
                  <p:embed/>
                </p:oleObj>
              </mc:Choice>
              <mc:Fallback>
                <p:oleObj name="" r:id="rId1" imgW="4425950" imgH="33591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7970" y="1168400"/>
                        <a:ext cx="4429125" cy="3361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3870325" y="1000760"/>
          <a:ext cx="5433695" cy="387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3" imgW="5429250" imgH="3873500" progId="Paint.Picture">
                  <p:embed/>
                </p:oleObj>
              </mc:Choice>
              <mc:Fallback>
                <p:oleObj name="" r:id="rId3" imgW="5429250" imgH="387350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0325" y="1000760"/>
                        <a:ext cx="5433695" cy="387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3999230" y="2984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github.com/coreos/etcd/contrib/recipes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2930525" y="1233805"/>
          <a:ext cx="4721860" cy="1143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4718050" imgH="1143000" progId="Paint.Picture">
                  <p:embed/>
                </p:oleObj>
              </mc:Choice>
              <mc:Fallback>
                <p:oleObj name="" r:id="rId1" imgW="4718050" imgH="114300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930525" y="1233805"/>
                        <a:ext cx="4721860" cy="1143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RWMutex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7" name="padlock_116009"/>
          <p:cNvSpPr>
            <a:spLocks noChangeAspect="1"/>
          </p:cNvSpPr>
          <p:nvPr/>
        </p:nvSpPr>
        <p:spPr bwMode="auto">
          <a:xfrm>
            <a:off x="1086485" y="2040890"/>
            <a:ext cx="370205" cy="591185"/>
          </a:xfrm>
          <a:custGeom>
            <a:avLst/>
            <a:gdLst>
              <a:gd name="T0" fmla="*/ 3154 w 3515"/>
              <a:gd name="T1" fmla="*/ 2334 h 5613"/>
              <a:gd name="T2" fmla="*/ 1758 w 3515"/>
              <a:gd name="T3" fmla="*/ 0 h 5613"/>
              <a:gd name="T4" fmla="*/ 362 w 3515"/>
              <a:gd name="T5" fmla="*/ 2334 h 5613"/>
              <a:gd name="T6" fmla="*/ 0 w 3515"/>
              <a:gd name="T7" fmla="*/ 2434 h 5613"/>
              <a:gd name="T8" fmla="*/ 100 w 3515"/>
              <a:gd name="T9" fmla="*/ 5613 h 5613"/>
              <a:gd name="T10" fmla="*/ 3515 w 3515"/>
              <a:gd name="T11" fmla="*/ 5513 h 5613"/>
              <a:gd name="T12" fmla="*/ 3415 w 3515"/>
              <a:gd name="T13" fmla="*/ 2334 h 5613"/>
              <a:gd name="T14" fmla="*/ 1758 w 3515"/>
              <a:gd name="T15" fmla="*/ 200 h 5613"/>
              <a:gd name="T16" fmla="*/ 2954 w 3515"/>
              <a:gd name="T17" fmla="*/ 2334 h 5613"/>
              <a:gd name="T18" fmla="*/ 2634 w 3515"/>
              <a:gd name="T19" fmla="*/ 1396 h 5613"/>
              <a:gd name="T20" fmla="*/ 882 w 3515"/>
              <a:gd name="T21" fmla="*/ 1396 h 5613"/>
              <a:gd name="T22" fmla="*/ 562 w 3515"/>
              <a:gd name="T23" fmla="*/ 2334 h 5613"/>
              <a:gd name="T24" fmla="*/ 2434 w 3515"/>
              <a:gd name="T25" fmla="*/ 2334 h 5613"/>
              <a:gd name="T26" fmla="*/ 1082 w 3515"/>
              <a:gd name="T27" fmla="*/ 1396 h 5613"/>
              <a:gd name="T28" fmla="*/ 2434 w 3515"/>
              <a:gd name="T29" fmla="*/ 1396 h 5613"/>
              <a:gd name="T30" fmla="*/ 3315 w 3515"/>
              <a:gd name="T31" fmla="*/ 5413 h 5613"/>
              <a:gd name="T32" fmla="*/ 2512 w 3515"/>
              <a:gd name="T33" fmla="*/ 5241 h 5613"/>
              <a:gd name="T34" fmla="*/ 2879 w 3515"/>
              <a:gd name="T35" fmla="*/ 4987 h 5613"/>
              <a:gd name="T36" fmla="*/ 2879 w 3515"/>
              <a:gd name="T37" fmla="*/ 4454 h 5613"/>
              <a:gd name="T38" fmla="*/ 2637 w 3515"/>
              <a:gd name="T39" fmla="*/ 4833 h 5613"/>
              <a:gd name="T40" fmla="*/ 2312 w 3515"/>
              <a:gd name="T41" fmla="*/ 5200 h 5613"/>
              <a:gd name="T42" fmla="*/ 2079 w 3515"/>
              <a:gd name="T43" fmla="*/ 5413 h 5613"/>
              <a:gd name="T44" fmla="*/ 2264 w 3515"/>
              <a:gd name="T45" fmla="*/ 3910 h 5613"/>
              <a:gd name="T46" fmla="*/ 2639 w 3515"/>
              <a:gd name="T47" fmla="*/ 3667 h 5613"/>
              <a:gd name="T48" fmla="*/ 2106 w 3515"/>
              <a:gd name="T49" fmla="*/ 3667 h 5613"/>
              <a:gd name="T50" fmla="*/ 1908 w 3515"/>
              <a:gd name="T51" fmla="*/ 3983 h 5613"/>
              <a:gd name="T52" fmla="*/ 1879 w 3515"/>
              <a:gd name="T53" fmla="*/ 5413 h 5613"/>
              <a:gd name="T54" fmla="*/ 1636 w 3515"/>
              <a:gd name="T55" fmla="*/ 3517 h 5613"/>
              <a:gd name="T56" fmla="*/ 1405 w 3515"/>
              <a:gd name="T57" fmla="*/ 3244 h 5613"/>
              <a:gd name="T58" fmla="*/ 1167 w 3515"/>
              <a:gd name="T59" fmla="*/ 2858 h 5613"/>
              <a:gd name="T60" fmla="*/ 1167 w 3515"/>
              <a:gd name="T61" fmla="*/ 3391 h 5613"/>
              <a:gd name="T62" fmla="*/ 1436 w 3515"/>
              <a:gd name="T63" fmla="*/ 3559 h 5613"/>
              <a:gd name="T64" fmla="*/ 1203 w 3515"/>
              <a:gd name="T65" fmla="*/ 5413 h 5613"/>
              <a:gd name="T66" fmla="*/ 1174 w 3515"/>
              <a:gd name="T67" fmla="*/ 4596 h 5613"/>
              <a:gd name="T68" fmla="*/ 903 w 3515"/>
              <a:gd name="T69" fmla="*/ 4187 h 5613"/>
              <a:gd name="T70" fmla="*/ 370 w 3515"/>
              <a:gd name="T71" fmla="*/ 4187 h 5613"/>
              <a:gd name="T72" fmla="*/ 731 w 3515"/>
              <a:gd name="T73" fmla="*/ 4436 h 5613"/>
              <a:gd name="T74" fmla="*/ 1003 w 3515"/>
              <a:gd name="T75" fmla="*/ 5413 h 5613"/>
              <a:gd name="T76" fmla="*/ 200 w 3515"/>
              <a:gd name="T77" fmla="*/ 2534 h 5613"/>
              <a:gd name="T78" fmla="*/ 3315 w 3515"/>
              <a:gd name="T79" fmla="*/ 5413 h 5613"/>
              <a:gd name="T80" fmla="*/ 2879 w 3515"/>
              <a:gd name="T81" fmla="*/ 4654 h 5613"/>
              <a:gd name="T82" fmla="*/ 2879 w 3515"/>
              <a:gd name="T83" fmla="*/ 4787 h 5613"/>
              <a:gd name="T84" fmla="*/ 2306 w 3515"/>
              <a:gd name="T85" fmla="*/ 3667 h 5613"/>
              <a:gd name="T86" fmla="*/ 2439 w 3515"/>
              <a:gd name="T87" fmla="*/ 3667 h 5613"/>
              <a:gd name="T88" fmla="*/ 2306 w 3515"/>
              <a:gd name="T89" fmla="*/ 3667 h 5613"/>
              <a:gd name="T90" fmla="*/ 1100 w 3515"/>
              <a:gd name="T91" fmla="*/ 3125 h 5613"/>
              <a:gd name="T92" fmla="*/ 1234 w 3515"/>
              <a:gd name="T93" fmla="*/ 3125 h 5613"/>
              <a:gd name="T94" fmla="*/ 637 w 3515"/>
              <a:gd name="T95" fmla="*/ 4254 h 5613"/>
              <a:gd name="T96" fmla="*/ 637 w 3515"/>
              <a:gd name="T97" fmla="*/ 4120 h 5613"/>
              <a:gd name="T98" fmla="*/ 637 w 3515"/>
              <a:gd name="T99" fmla="*/ 4254 h 5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5" h="5613">
                <a:moveTo>
                  <a:pt x="3415" y="2334"/>
                </a:moveTo>
                <a:lnTo>
                  <a:pt x="3154" y="2334"/>
                </a:lnTo>
                <a:lnTo>
                  <a:pt x="3154" y="1396"/>
                </a:lnTo>
                <a:cubicBezTo>
                  <a:pt x="3154" y="626"/>
                  <a:pt x="2528" y="0"/>
                  <a:pt x="1758" y="0"/>
                </a:cubicBezTo>
                <a:cubicBezTo>
                  <a:pt x="988" y="0"/>
                  <a:pt x="362" y="626"/>
                  <a:pt x="362" y="1396"/>
                </a:cubicBezTo>
                <a:lnTo>
                  <a:pt x="362" y="2334"/>
                </a:lnTo>
                <a:lnTo>
                  <a:pt x="100" y="2334"/>
                </a:lnTo>
                <a:cubicBezTo>
                  <a:pt x="45" y="2334"/>
                  <a:pt x="0" y="2378"/>
                  <a:pt x="0" y="2434"/>
                </a:cubicBezTo>
                <a:lnTo>
                  <a:pt x="0" y="5513"/>
                </a:lnTo>
                <a:cubicBezTo>
                  <a:pt x="0" y="5569"/>
                  <a:pt x="45" y="5613"/>
                  <a:pt x="100" y="5613"/>
                </a:cubicBezTo>
                <a:lnTo>
                  <a:pt x="3415" y="5613"/>
                </a:lnTo>
                <a:cubicBezTo>
                  <a:pt x="3471" y="5613"/>
                  <a:pt x="3515" y="5569"/>
                  <a:pt x="3515" y="5513"/>
                </a:cubicBezTo>
                <a:lnTo>
                  <a:pt x="3515" y="2434"/>
                </a:lnTo>
                <a:cubicBezTo>
                  <a:pt x="3515" y="2378"/>
                  <a:pt x="3471" y="2334"/>
                  <a:pt x="3415" y="2334"/>
                </a:cubicBezTo>
                <a:close/>
                <a:moveTo>
                  <a:pt x="562" y="1396"/>
                </a:moveTo>
                <a:cubicBezTo>
                  <a:pt x="562" y="737"/>
                  <a:pt x="1098" y="200"/>
                  <a:pt x="1758" y="200"/>
                </a:cubicBezTo>
                <a:cubicBezTo>
                  <a:pt x="2417" y="200"/>
                  <a:pt x="2954" y="737"/>
                  <a:pt x="2954" y="1396"/>
                </a:cubicBezTo>
                <a:lnTo>
                  <a:pt x="2954" y="2334"/>
                </a:lnTo>
                <a:lnTo>
                  <a:pt x="2634" y="2334"/>
                </a:lnTo>
                <a:lnTo>
                  <a:pt x="2634" y="1396"/>
                </a:lnTo>
                <a:cubicBezTo>
                  <a:pt x="2634" y="913"/>
                  <a:pt x="2241" y="520"/>
                  <a:pt x="1758" y="520"/>
                </a:cubicBezTo>
                <a:cubicBezTo>
                  <a:pt x="1275" y="520"/>
                  <a:pt x="882" y="913"/>
                  <a:pt x="882" y="1396"/>
                </a:cubicBezTo>
                <a:lnTo>
                  <a:pt x="882" y="2334"/>
                </a:lnTo>
                <a:lnTo>
                  <a:pt x="562" y="2334"/>
                </a:lnTo>
                <a:lnTo>
                  <a:pt x="562" y="1396"/>
                </a:lnTo>
                <a:close/>
                <a:moveTo>
                  <a:pt x="2434" y="2334"/>
                </a:moveTo>
                <a:lnTo>
                  <a:pt x="1082" y="2334"/>
                </a:lnTo>
                <a:lnTo>
                  <a:pt x="1082" y="1396"/>
                </a:lnTo>
                <a:cubicBezTo>
                  <a:pt x="1082" y="1023"/>
                  <a:pt x="1385" y="720"/>
                  <a:pt x="1758" y="720"/>
                </a:cubicBezTo>
                <a:cubicBezTo>
                  <a:pt x="2130" y="720"/>
                  <a:pt x="2434" y="1023"/>
                  <a:pt x="2434" y="1396"/>
                </a:cubicBezTo>
                <a:lnTo>
                  <a:pt x="2434" y="2334"/>
                </a:lnTo>
                <a:close/>
                <a:moveTo>
                  <a:pt x="3315" y="5413"/>
                </a:moveTo>
                <a:lnTo>
                  <a:pt x="2512" y="5413"/>
                </a:lnTo>
                <a:lnTo>
                  <a:pt x="2512" y="5241"/>
                </a:lnTo>
                <a:lnTo>
                  <a:pt x="2784" y="4969"/>
                </a:lnTo>
                <a:cubicBezTo>
                  <a:pt x="2814" y="4981"/>
                  <a:pt x="2845" y="4987"/>
                  <a:pt x="2879" y="4987"/>
                </a:cubicBezTo>
                <a:cubicBezTo>
                  <a:pt x="3026" y="4987"/>
                  <a:pt x="3145" y="4867"/>
                  <a:pt x="3145" y="4720"/>
                </a:cubicBezTo>
                <a:cubicBezTo>
                  <a:pt x="3145" y="4573"/>
                  <a:pt x="3026" y="4454"/>
                  <a:pt x="2879" y="4454"/>
                </a:cubicBezTo>
                <a:cubicBezTo>
                  <a:pt x="2731" y="4454"/>
                  <a:pt x="2612" y="4573"/>
                  <a:pt x="2612" y="4720"/>
                </a:cubicBezTo>
                <a:cubicBezTo>
                  <a:pt x="2612" y="4761"/>
                  <a:pt x="2621" y="4799"/>
                  <a:pt x="2637" y="4833"/>
                </a:cubicBezTo>
                <a:lnTo>
                  <a:pt x="2342" y="5129"/>
                </a:lnTo>
                <a:cubicBezTo>
                  <a:pt x="2323" y="5148"/>
                  <a:pt x="2312" y="5173"/>
                  <a:pt x="2312" y="5200"/>
                </a:cubicBezTo>
                <a:lnTo>
                  <a:pt x="2312" y="5413"/>
                </a:lnTo>
                <a:lnTo>
                  <a:pt x="2079" y="5413"/>
                </a:lnTo>
                <a:lnTo>
                  <a:pt x="2079" y="4095"/>
                </a:lnTo>
                <a:lnTo>
                  <a:pt x="2264" y="3910"/>
                </a:lnTo>
                <a:cubicBezTo>
                  <a:pt x="2297" y="3925"/>
                  <a:pt x="2334" y="3933"/>
                  <a:pt x="2372" y="3933"/>
                </a:cubicBezTo>
                <a:cubicBezTo>
                  <a:pt x="2519" y="3933"/>
                  <a:pt x="2639" y="3814"/>
                  <a:pt x="2639" y="3667"/>
                </a:cubicBezTo>
                <a:cubicBezTo>
                  <a:pt x="2639" y="3520"/>
                  <a:pt x="2519" y="3400"/>
                  <a:pt x="2372" y="3400"/>
                </a:cubicBezTo>
                <a:cubicBezTo>
                  <a:pt x="2225" y="3400"/>
                  <a:pt x="2106" y="3520"/>
                  <a:pt x="2106" y="3667"/>
                </a:cubicBezTo>
                <a:cubicBezTo>
                  <a:pt x="2106" y="3702"/>
                  <a:pt x="2113" y="3735"/>
                  <a:pt x="2125" y="3766"/>
                </a:cubicBezTo>
                <a:lnTo>
                  <a:pt x="1908" y="3983"/>
                </a:lnTo>
                <a:cubicBezTo>
                  <a:pt x="1890" y="4001"/>
                  <a:pt x="1879" y="4027"/>
                  <a:pt x="1879" y="4053"/>
                </a:cubicBezTo>
                <a:lnTo>
                  <a:pt x="1879" y="5413"/>
                </a:lnTo>
                <a:lnTo>
                  <a:pt x="1636" y="5413"/>
                </a:lnTo>
                <a:lnTo>
                  <a:pt x="1636" y="3517"/>
                </a:lnTo>
                <a:cubicBezTo>
                  <a:pt x="1636" y="3491"/>
                  <a:pt x="1626" y="3465"/>
                  <a:pt x="1607" y="3447"/>
                </a:cubicBezTo>
                <a:lnTo>
                  <a:pt x="1405" y="3244"/>
                </a:lnTo>
                <a:cubicBezTo>
                  <a:pt x="1423" y="3208"/>
                  <a:pt x="1433" y="3168"/>
                  <a:pt x="1433" y="3125"/>
                </a:cubicBezTo>
                <a:cubicBezTo>
                  <a:pt x="1433" y="2978"/>
                  <a:pt x="1314" y="2858"/>
                  <a:pt x="1167" y="2858"/>
                </a:cubicBezTo>
                <a:cubicBezTo>
                  <a:pt x="1020" y="2858"/>
                  <a:pt x="900" y="2978"/>
                  <a:pt x="900" y="3125"/>
                </a:cubicBezTo>
                <a:cubicBezTo>
                  <a:pt x="900" y="3272"/>
                  <a:pt x="1020" y="3391"/>
                  <a:pt x="1167" y="3391"/>
                </a:cubicBezTo>
                <a:cubicBezTo>
                  <a:pt x="1197" y="3391"/>
                  <a:pt x="1227" y="3386"/>
                  <a:pt x="1254" y="3376"/>
                </a:cubicBezTo>
                <a:lnTo>
                  <a:pt x="1436" y="3559"/>
                </a:lnTo>
                <a:lnTo>
                  <a:pt x="1436" y="5413"/>
                </a:lnTo>
                <a:lnTo>
                  <a:pt x="1203" y="5413"/>
                </a:lnTo>
                <a:lnTo>
                  <a:pt x="1203" y="4667"/>
                </a:lnTo>
                <a:cubicBezTo>
                  <a:pt x="1203" y="4640"/>
                  <a:pt x="1192" y="4615"/>
                  <a:pt x="1174" y="4596"/>
                </a:cubicBezTo>
                <a:lnTo>
                  <a:pt x="878" y="4300"/>
                </a:lnTo>
                <a:cubicBezTo>
                  <a:pt x="894" y="4266"/>
                  <a:pt x="903" y="4227"/>
                  <a:pt x="903" y="4187"/>
                </a:cubicBezTo>
                <a:cubicBezTo>
                  <a:pt x="903" y="4040"/>
                  <a:pt x="784" y="3920"/>
                  <a:pt x="637" y="3920"/>
                </a:cubicBezTo>
                <a:cubicBezTo>
                  <a:pt x="490" y="3920"/>
                  <a:pt x="370" y="4040"/>
                  <a:pt x="370" y="4187"/>
                </a:cubicBezTo>
                <a:cubicBezTo>
                  <a:pt x="370" y="4334"/>
                  <a:pt x="490" y="4454"/>
                  <a:pt x="637" y="4454"/>
                </a:cubicBezTo>
                <a:cubicBezTo>
                  <a:pt x="670" y="4454"/>
                  <a:pt x="702" y="4447"/>
                  <a:pt x="731" y="4436"/>
                </a:cubicBezTo>
                <a:lnTo>
                  <a:pt x="1003" y="4708"/>
                </a:lnTo>
                <a:lnTo>
                  <a:pt x="1003" y="5413"/>
                </a:lnTo>
                <a:lnTo>
                  <a:pt x="200" y="5413"/>
                </a:lnTo>
                <a:lnTo>
                  <a:pt x="200" y="2534"/>
                </a:lnTo>
                <a:lnTo>
                  <a:pt x="3315" y="2534"/>
                </a:lnTo>
                <a:lnTo>
                  <a:pt x="3315" y="5413"/>
                </a:lnTo>
                <a:close/>
                <a:moveTo>
                  <a:pt x="2812" y="4720"/>
                </a:moveTo>
                <a:cubicBezTo>
                  <a:pt x="2812" y="4683"/>
                  <a:pt x="2842" y="4654"/>
                  <a:pt x="2879" y="4654"/>
                </a:cubicBezTo>
                <a:cubicBezTo>
                  <a:pt x="2915" y="4654"/>
                  <a:pt x="2945" y="4683"/>
                  <a:pt x="2945" y="4720"/>
                </a:cubicBezTo>
                <a:cubicBezTo>
                  <a:pt x="2945" y="4757"/>
                  <a:pt x="2915" y="4787"/>
                  <a:pt x="2879" y="4787"/>
                </a:cubicBezTo>
                <a:cubicBezTo>
                  <a:pt x="2842" y="4787"/>
                  <a:pt x="2812" y="4757"/>
                  <a:pt x="2812" y="4720"/>
                </a:cubicBezTo>
                <a:close/>
                <a:moveTo>
                  <a:pt x="2306" y="3667"/>
                </a:moveTo>
                <a:cubicBezTo>
                  <a:pt x="2306" y="3630"/>
                  <a:pt x="2336" y="3600"/>
                  <a:pt x="2372" y="3600"/>
                </a:cubicBezTo>
                <a:cubicBezTo>
                  <a:pt x="2409" y="3600"/>
                  <a:pt x="2439" y="3630"/>
                  <a:pt x="2439" y="3667"/>
                </a:cubicBezTo>
                <a:cubicBezTo>
                  <a:pt x="2439" y="3703"/>
                  <a:pt x="2409" y="3733"/>
                  <a:pt x="2372" y="3733"/>
                </a:cubicBezTo>
                <a:cubicBezTo>
                  <a:pt x="2336" y="3733"/>
                  <a:pt x="2306" y="3703"/>
                  <a:pt x="2306" y="3667"/>
                </a:cubicBezTo>
                <a:close/>
                <a:moveTo>
                  <a:pt x="1167" y="3191"/>
                </a:moveTo>
                <a:cubicBezTo>
                  <a:pt x="1130" y="3191"/>
                  <a:pt x="1100" y="3162"/>
                  <a:pt x="1100" y="3125"/>
                </a:cubicBezTo>
                <a:cubicBezTo>
                  <a:pt x="1100" y="3088"/>
                  <a:pt x="1130" y="3058"/>
                  <a:pt x="1167" y="3058"/>
                </a:cubicBezTo>
                <a:cubicBezTo>
                  <a:pt x="1204" y="3058"/>
                  <a:pt x="1234" y="3088"/>
                  <a:pt x="1234" y="3125"/>
                </a:cubicBezTo>
                <a:cubicBezTo>
                  <a:pt x="1234" y="3162"/>
                  <a:pt x="1204" y="3191"/>
                  <a:pt x="1167" y="3191"/>
                </a:cubicBezTo>
                <a:close/>
                <a:moveTo>
                  <a:pt x="637" y="4254"/>
                </a:moveTo>
                <a:cubicBezTo>
                  <a:pt x="600" y="4254"/>
                  <a:pt x="570" y="4224"/>
                  <a:pt x="570" y="4187"/>
                </a:cubicBezTo>
                <a:cubicBezTo>
                  <a:pt x="570" y="4150"/>
                  <a:pt x="600" y="4120"/>
                  <a:pt x="637" y="4120"/>
                </a:cubicBezTo>
                <a:cubicBezTo>
                  <a:pt x="674" y="4120"/>
                  <a:pt x="703" y="4150"/>
                  <a:pt x="703" y="4187"/>
                </a:cubicBezTo>
                <a:cubicBezTo>
                  <a:pt x="703" y="4224"/>
                  <a:pt x="674" y="4254"/>
                  <a:pt x="637" y="425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security-lock-open_77251"/>
          <p:cNvSpPr>
            <a:spLocks noChangeAspect="1"/>
          </p:cNvSpPr>
          <p:nvPr/>
        </p:nvSpPr>
        <p:spPr bwMode="auto">
          <a:xfrm>
            <a:off x="395384" y="2040848"/>
            <a:ext cx="415732" cy="609685"/>
          </a:xfrm>
          <a:custGeom>
            <a:avLst/>
            <a:gdLst>
              <a:gd name="connsiteX0" fmla="*/ 51383 w 412172"/>
              <a:gd name="connsiteY0" fmla="*/ 539532 h 604463"/>
              <a:gd name="connsiteX1" fmla="*/ 41996 w 412172"/>
              <a:gd name="connsiteY1" fmla="*/ 549022 h 604463"/>
              <a:gd name="connsiteX2" fmla="*/ 51383 w 412172"/>
              <a:gd name="connsiteY2" fmla="*/ 558396 h 604463"/>
              <a:gd name="connsiteX3" fmla="*/ 60769 w 412172"/>
              <a:gd name="connsiteY3" fmla="*/ 549022 h 604463"/>
              <a:gd name="connsiteX4" fmla="*/ 51383 w 412172"/>
              <a:gd name="connsiteY4" fmla="*/ 539532 h 604463"/>
              <a:gd name="connsiteX5" fmla="*/ 360647 w 412172"/>
              <a:gd name="connsiteY5" fmla="*/ 523948 h 604463"/>
              <a:gd name="connsiteX6" fmla="*/ 385639 w 412172"/>
              <a:gd name="connsiteY6" fmla="*/ 549022 h 604463"/>
              <a:gd name="connsiteX7" fmla="*/ 360647 w 412172"/>
              <a:gd name="connsiteY7" fmla="*/ 573979 h 604463"/>
              <a:gd name="connsiteX8" fmla="*/ 335538 w 412172"/>
              <a:gd name="connsiteY8" fmla="*/ 549022 h 604463"/>
              <a:gd name="connsiteX9" fmla="*/ 343400 w 412172"/>
              <a:gd name="connsiteY9" fmla="*/ 541172 h 604463"/>
              <a:gd name="connsiteX10" fmla="*/ 351261 w 412172"/>
              <a:gd name="connsiteY10" fmla="*/ 549022 h 604463"/>
              <a:gd name="connsiteX11" fmla="*/ 360647 w 412172"/>
              <a:gd name="connsiteY11" fmla="*/ 558396 h 604463"/>
              <a:gd name="connsiteX12" fmla="*/ 370034 w 412172"/>
              <a:gd name="connsiteY12" fmla="*/ 549022 h 604463"/>
              <a:gd name="connsiteX13" fmla="*/ 360647 w 412172"/>
              <a:gd name="connsiteY13" fmla="*/ 539532 h 604463"/>
              <a:gd name="connsiteX14" fmla="*/ 356658 w 412172"/>
              <a:gd name="connsiteY14" fmla="*/ 540469 h 604463"/>
              <a:gd name="connsiteX15" fmla="*/ 346216 w 412172"/>
              <a:gd name="connsiteY15" fmla="*/ 536720 h 604463"/>
              <a:gd name="connsiteX16" fmla="*/ 349853 w 412172"/>
              <a:gd name="connsiteY16" fmla="*/ 526409 h 604463"/>
              <a:gd name="connsiteX17" fmla="*/ 360647 w 412172"/>
              <a:gd name="connsiteY17" fmla="*/ 523948 h 604463"/>
              <a:gd name="connsiteX18" fmla="*/ 51383 w 412172"/>
              <a:gd name="connsiteY18" fmla="*/ 523948 h 604463"/>
              <a:gd name="connsiteX19" fmla="*/ 76492 w 412172"/>
              <a:gd name="connsiteY19" fmla="*/ 549022 h 604463"/>
              <a:gd name="connsiteX20" fmla="*/ 51383 w 412172"/>
              <a:gd name="connsiteY20" fmla="*/ 573979 h 604463"/>
              <a:gd name="connsiteX21" fmla="*/ 26391 w 412172"/>
              <a:gd name="connsiteY21" fmla="*/ 549022 h 604463"/>
              <a:gd name="connsiteX22" fmla="*/ 51383 w 412172"/>
              <a:gd name="connsiteY22" fmla="*/ 523948 h 604463"/>
              <a:gd name="connsiteX23" fmla="*/ 7743 w 412172"/>
              <a:gd name="connsiteY23" fmla="*/ 482385 h 604463"/>
              <a:gd name="connsiteX24" fmla="*/ 15604 w 412172"/>
              <a:gd name="connsiteY24" fmla="*/ 490118 h 604463"/>
              <a:gd name="connsiteX25" fmla="*/ 15604 w 412172"/>
              <a:gd name="connsiteY25" fmla="*/ 588881 h 604463"/>
              <a:gd name="connsiteX26" fmla="*/ 337769 w 412172"/>
              <a:gd name="connsiteY26" fmla="*/ 588881 h 604463"/>
              <a:gd name="connsiteX27" fmla="*/ 345629 w 412172"/>
              <a:gd name="connsiteY27" fmla="*/ 596731 h 604463"/>
              <a:gd name="connsiteX28" fmla="*/ 337769 w 412172"/>
              <a:gd name="connsiteY28" fmla="*/ 604463 h 604463"/>
              <a:gd name="connsiteX29" fmla="*/ 7743 w 412172"/>
              <a:gd name="connsiteY29" fmla="*/ 604463 h 604463"/>
              <a:gd name="connsiteX30" fmla="*/ 0 w 412172"/>
              <a:gd name="connsiteY30" fmla="*/ 596731 h 604463"/>
              <a:gd name="connsiteX31" fmla="*/ 0 w 412172"/>
              <a:gd name="connsiteY31" fmla="*/ 490118 h 604463"/>
              <a:gd name="connsiteX32" fmla="*/ 7743 w 412172"/>
              <a:gd name="connsiteY32" fmla="*/ 482385 h 604463"/>
              <a:gd name="connsiteX33" fmla="*/ 7739 w 412172"/>
              <a:gd name="connsiteY33" fmla="*/ 453312 h 604463"/>
              <a:gd name="connsiteX34" fmla="*/ 15595 w 412172"/>
              <a:gd name="connsiteY34" fmla="*/ 461175 h 604463"/>
              <a:gd name="connsiteX35" fmla="*/ 15595 w 412172"/>
              <a:gd name="connsiteY35" fmla="*/ 467160 h 604463"/>
              <a:gd name="connsiteX36" fmla="*/ 7739 w 412172"/>
              <a:gd name="connsiteY36" fmla="*/ 474905 h 604463"/>
              <a:gd name="connsiteX37" fmla="*/ 0 w 412172"/>
              <a:gd name="connsiteY37" fmla="*/ 467160 h 604463"/>
              <a:gd name="connsiteX38" fmla="*/ 0 w 412172"/>
              <a:gd name="connsiteY38" fmla="*/ 461175 h 604463"/>
              <a:gd name="connsiteX39" fmla="*/ 7739 w 412172"/>
              <a:gd name="connsiteY39" fmla="*/ 453312 h 604463"/>
              <a:gd name="connsiteX40" fmla="*/ 243903 w 412172"/>
              <a:gd name="connsiteY40" fmla="*/ 408005 h 604463"/>
              <a:gd name="connsiteX41" fmla="*/ 253404 w 412172"/>
              <a:gd name="connsiteY41" fmla="*/ 413627 h 604463"/>
              <a:gd name="connsiteX42" fmla="*/ 254811 w 412172"/>
              <a:gd name="connsiteY42" fmla="*/ 425690 h 604463"/>
              <a:gd name="connsiteX43" fmla="*/ 236396 w 412172"/>
              <a:gd name="connsiteY43" fmla="*/ 463754 h 604463"/>
              <a:gd name="connsiteX44" fmla="*/ 236396 w 412172"/>
              <a:gd name="connsiteY44" fmla="*/ 511656 h 604463"/>
              <a:gd name="connsiteX45" fmla="*/ 228655 w 412172"/>
              <a:gd name="connsiteY45" fmla="*/ 519503 h 604463"/>
              <a:gd name="connsiteX46" fmla="*/ 183496 w 412172"/>
              <a:gd name="connsiteY46" fmla="*/ 519503 h 604463"/>
              <a:gd name="connsiteX47" fmla="*/ 175637 w 412172"/>
              <a:gd name="connsiteY47" fmla="*/ 511656 h 604463"/>
              <a:gd name="connsiteX48" fmla="*/ 175637 w 412172"/>
              <a:gd name="connsiteY48" fmla="*/ 497133 h 604463"/>
              <a:gd name="connsiteX49" fmla="*/ 183496 w 412172"/>
              <a:gd name="connsiteY49" fmla="*/ 489286 h 604463"/>
              <a:gd name="connsiteX50" fmla="*/ 191237 w 412172"/>
              <a:gd name="connsiteY50" fmla="*/ 497133 h 604463"/>
              <a:gd name="connsiteX51" fmla="*/ 191237 w 412172"/>
              <a:gd name="connsiteY51" fmla="*/ 503809 h 604463"/>
              <a:gd name="connsiteX52" fmla="*/ 220796 w 412172"/>
              <a:gd name="connsiteY52" fmla="*/ 503809 h 604463"/>
              <a:gd name="connsiteX53" fmla="*/ 220796 w 412172"/>
              <a:gd name="connsiteY53" fmla="*/ 459772 h 604463"/>
              <a:gd name="connsiteX54" fmla="*/ 224315 w 412172"/>
              <a:gd name="connsiteY54" fmla="*/ 453331 h 604463"/>
              <a:gd name="connsiteX55" fmla="*/ 239211 w 412172"/>
              <a:gd name="connsiteY55" fmla="*/ 425690 h 604463"/>
              <a:gd name="connsiteX56" fmla="*/ 238155 w 412172"/>
              <a:gd name="connsiteY56" fmla="*/ 417492 h 604463"/>
              <a:gd name="connsiteX57" fmla="*/ 243903 w 412172"/>
              <a:gd name="connsiteY57" fmla="*/ 408005 h 604463"/>
              <a:gd name="connsiteX58" fmla="*/ 206045 w 412172"/>
              <a:gd name="connsiteY58" fmla="*/ 376819 h 604463"/>
              <a:gd name="connsiteX59" fmla="*/ 231865 w 412172"/>
              <a:gd name="connsiteY59" fmla="*/ 384201 h 604463"/>
              <a:gd name="connsiteX60" fmla="*/ 234330 w 412172"/>
              <a:gd name="connsiteY60" fmla="*/ 394980 h 604463"/>
              <a:gd name="connsiteX61" fmla="*/ 223532 w 412172"/>
              <a:gd name="connsiteY61" fmla="*/ 397440 h 604463"/>
              <a:gd name="connsiteX62" fmla="*/ 206045 w 412172"/>
              <a:gd name="connsiteY62" fmla="*/ 392519 h 604463"/>
              <a:gd name="connsiteX63" fmla="*/ 172830 w 412172"/>
              <a:gd name="connsiteY63" fmla="*/ 425677 h 604463"/>
              <a:gd name="connsiteX64" fmla="*/ 187735 w 412172"/>
              <a:gd name="connsiteY64" fmla="*/ 453328 h 604463"/>
              <a:gd name="connsiteX65" fmla="*/ 191256 w 412172"/>
              <a:gd name="connsiteY65" fmla="*/ 459772 h 604463"/>
              <a:gd name="connsiteX66" fmla="*/ 191256 w 412172"/>
              <a:gd name="connsiteY66" fmla="*/ 474652 h 604463"/>
              <a:gd name="connsiteX67" fmla="*/ 183510 w 412172"/>
              <a:gd name="connsiteY67" fmla="*/ 482385 h 604463"/>
              <a:gd name="connsiteX68" fmla="*/ 175647 w 412172"/>
              <a:gd name="connsiteY68" fmla="*/ 474652 h 604463"/>
              <a:gd name="connsiteX69" fmla="*/ 175647 w 412172"/>
              <a:gd name="connsiteY69" fmla="*/ 463756 h 604463"/>
              <a:gd name="connsiteX70" fmla="*/ 157220 w 412172"/>
              <a:gd name="connsiteY70" fmla="*/ 425677 h 604463"/>
              <a:gd name="connsiteX71" fmla="*/ 206045 w 412172"/>
              <a:gd name="connsiteY71" fmla="*/ 376819 h 604463"/>
              <a:gd name="connsiteX72" fmla="*/ 360647 w 412172"/>
              <a:gd name="connsiteY72" fmla="*/ 338043 h 604463"/>
              <a:gd name="connsiteX73" fmla="*/ 351261 w 412172"/>
              <a:gd name="connsiteY73" fmla="*/ 347417 h 604463"/>
              <a:gd name="connsiteX74" fmla="*/ 360647 w 412172"/>
              <a:gd name="connsiteY74" fmla="*/ 356790 h 604463"/>
              <a:gd name="connsiteX75" fmla="*/ 370034 w 412172"/>
              <a:gd name="connsiteY75" fmla="*/ 347417 h 604463"/>
              <a:gd name="connsiteX76" fmla="*/ 360647 w 412172"/>
              <a:gd name="connsiteY76" fmla="*/ 338043 h 604463"/>
              <a:gd name="connsiteX77" fmla="*/ 51383 w 412172"/>
              <a:gd name="connsiteY77" fmla="*/ 338043 h 604463"/>
              <a:gd name="connsiteX78" fmla="*/ 41996 w 412172"/>
              <a:gd name="connsiteY78" fmla="*/ 347417 h 604463"/>
              <a:gd name="connsiteX79" fmla="*/ 51383 w 412172"/>
              <a:gd name="connsiteY79" fmla="*/ 356790 h 604463"/>
              <a:gd name="connsiteX80" fmla="*/ 60769 w 412172"/>
              <a:gd name="connsiteY80" fmla="*/ 347417 h 604463"/>
              <a:gd name="connsiteX81" fmla="*/ 51383 w 412172"/>
              <a:gd name="connsiteY81" fmla="*/ 338043 h 604463"/>
              <a:gd name="connsiteX82" fmla="*/ 360647 w 412172"/>
              <a:gd name="connsiteY82" fmla="*/ 322343 h 604463"/>
              <a:gd name="connsiteX83" fmla="*/ 385639 w 412172"/>
              <a:gd name="connsiteY83" fmla="*/ 347417 h 604463"/>
              <a:gd name="connsiteX84" fmla="*/ 360647 w 412172"/>
              <a:gd name="connsiteY84" fmla="*/ 372374 h 604463"/>
              <a:gd name="connsiteX85" fmla="*/ 335538 w 412172"/>
              <a:gd name="connsiteY85" fmla="*/ 347417 h 604463"/>
              <a:gd name="connsiteX86" fmla="*/ 360647 w 412172"/>
              <a:gd name="connsiteY86" fmla="*/ 322343 h 604463"/>
              <a:gd name="connsiteX87" fmla="*/ 51383 w 412172"/>
              <a:gd name="connsiteY87" fmla="*/ 322343 h 604463"/>
              <a:gd name="connsiteX88" fmla="*/ 76492 w 412172"/>
              <a:gd name="connsiteY88" fmla="*/ 347417 h 604463"/>
              <a:gd name="connsiteX89" fmla="*/ 51383 w 412172"/>
              <a:gd name="connsiteY89" fmla="*/ 372374 h 604463"/>
              <a:gd name="connsiteX90" fmla="*/ 26391 w 412172"/>
              <a:gd name="connsiteY90" fmla="*/ 347417 h 604463"/>
              <a:gd name="connsiteX91" fmla="*/ 51383 w 412172"/>
              <a:gd name="connsiteY91" fmla="*/ 322343 h 604463"/>
              <a:gd name="connsiteX92" fmla="*/ 206028 w 412172"/>
              <a:gd name="connsiteY92" fmla="*/ 0 h 604463"/>
              <a:gd name="connsiteX93" fmla="*/ 376857 w 412172"/>
              <a:gd name="connsiteY93" fmla="*/ 170561 h 604463"/>
              <a:gd name="connsiteX94" fmla="*/ 376857 w 412172"/>
              <a:gd name="connsiteY94" fmla="*/ 235459 h 604463"/>
              <a:gd name="connsiteX95" fmla="*/ 369113 w 412172"/>
              <a:gd name="connsiteY95" fmla="*/ 243308 h 604463"/>
              <a:gd name="connsiteX96" fmla="*/ 324998 w 412172"/>
              <a:gd name="connsiteY96" fmla="*/ 243308 h 604463"/>
              <a:gd name="connsiteX97" fmla="*/ 317137 w 412172"/>
              <a:gd name="connsiteY97" fmla="*/ 235459 h 604463"/>
              <a:gd name="connsiteX98" fmla="*/ 317137 w 412172"/>
              <a:gd name="connsiteY98" fmla="*/ 170561 h 604463"/>
              <a:gd name="connsiteX99" fmla="*/ 302119 w 412172"/>
              <a:gd name="connsiteY99" fmla="*/ 114918 h 604463"/>
              <a:gd name="connsiteX100" fmla="*/ 304935 w 412172"/>
              <a:gd name="connsiteY100" fmla="*/ 104258 h 604463"/>
              <a:gd name="connsiteX101" fmla="*/ 315612 w 412172"/>
              <a:gd name="connsiteY101" fmla="*/ 107069 h 604463"/>
              <a:gd name="connsiteX102" fmla="*/ 332859 w 412172"/>
              <a:gd name="connsiteY102" fmla="*/ 170561 h 604463"/>
              <a:gd name="connsiteX103" fmla="*/ 332859 w 412172"/>
              <a:gd name="connsiteY103" fmla="*/ 227728 h 604463"/>
              <a:gd name="connsiteX104" fmla="*/ 361252 w 412172"/>
              <a:gd name="connsiteY104" fmla="*/ 227728 h 604463"/>
              <a:gd name="connsiteX105" fmla="*/ 361252 w 412172"/>
              <a:gd name="connsiteY105" fmla="*/ 170561 h 604463"/>
              <a:gd name="connsiteX106" fmla="*/ 206028 w 412172"/>
              <a:gd name="connsiteY106" fmla="*/ 15580 h 604463"/>
              <a:gd name="connsiteX107" fmla="*/ 50803 w 412172"/>
              <a:gd name="connsiteY107" fmla="*/ 170561 h 604463"/>
              <a:gd name="connsiteX108" fmla="*/ 50803 w 412172"/>
              <a:gd name="connsiteY108" fmla="*/ 291923 h 604463"/>
              <a:gd name="connsiteX109" fmla="*/ 79313 w 412172"/>
              <a:gd name="connsiteY109" fmla="*/ 291923 h 604463"/>
              <a:gd name="connsiteX110" fmla="*/ 79313 w 412172"/>
              <a:gd name="connsiteY110" fmla="*/ 170561 h 604463"/>
              <a:gd name="connsiteX111" fmla="*/ 206028 w 412172"/>
              <a:gd name="connsiteY111" fmla="*/ 44046 h 604463"/>
              <a:gd name="connsiteX112" fmla="*/ 293554 w 412172"/>
              <a:gd name="connsiteY112" fmla="*/ 79072 h 604463"/>
              <a:gd name="connsiteX113" fmla="*/ 293789 w 412172"/>
              <a:gd name="connsiteY113" fmla="*/ 90083 h 604463"/>
              <a:gd name="connsiteX114" fmla="*/ 282760 w 412172"/>
              <a:gd name="connsiteY114" fmla="*/ 90318 h 604463"/>
              <a:gd name="connsiteX115" fmla="*/ 206028 w 412172"/>
              <a:gd name="connsiteY115" fmla="*/ 59626 h 604463"/>
              <a:gd name="connsiteX116" fmla="*/ 94918 w 412172"/>
              <a:gd name="connsiteY116" fmla="*/ 170561 h 604463"/>
              <a:gd name="connsiteX117" fmla="*/ 94918 w 412172"/>
              <a:gd name="connsiteY117" fmla="*/ 291923 h 604463"/>
              <a:gd name="connsiteX118" fmla="*/ 404311 w 412172"/>
              <a:gd name="connsiteY118" fmla="*/ 291923 h 604463"/>
              <a:gd name="connsiteX119" fmla="*/ 412172 w 412172"/>
              <a:gd name="connsiteY119" fmla="*/ 299771 h 604463"/>
              <a:gd name="connsiteX120" fmla="*/ 412172 w 412172"/>
              <a:gd name="connsiteY120" fmla="*/ 596732 h 604463"/>
              <a:gd name="connsiteX121" fmla="*/ 404311 w 412172"/>
              <a:gd name="connsiteY121" fmla="*/ 604463 h 604463"/>
              <a:gd name="connsiteX122" fmla="*/ 359961 w 412172"/>
              <a:gd name="connsiteY122" fmla="*/ 604463 h 604463"/>
              <a:gd name="connsiteX123" fmla="*/ 352100 w 412172"/>
              <a:gd name="connsiteY123" fmla="*/ 596732 h 604463"/>
              <a:gd name="connsiteX124" fmla="*/ 359961 w 412172"/>
              <a:gd name="connsiteY124" fmla="*/ 588883 h 604463"/>
              <a:gd name="connsiteX125" fmla="*/ 396450 w 412172"/>
              <a:gd name="connsiteY125" fmla="*/ 588883 h 604463"/>
              <a:gd name="connsiteX126" fmla="*/ 396450 w 412172"/>
              <a:gd name="connsiteY126" fmla="*/ 307503 h 604463"/>
              <a:gd name="connsiteX127" fmla="*/ 15604 w 412172"/>
              <a:gd name="connsiteY127" fmla="*/ 307503 h 604463"/>
              <a:gd name="connsiteX128" fmla="*/ 15604 w 412172"/>
              <a:gd name="connsiteY128" fmla="*/ 439407 h 604463"/>
              <a:gd name="connsiteX129" fmla="*/ 7743 w 412172"/>
              <a:gd name="connsiteY129" fmla="*/ 447256 h 604463"/>
              <a:gd name="connsiteX130" fmla="*/ 0 w 412172"/>
              <a:gd name="connsiteY130" fmla="*/ 439407 h 604463"/>
              <a:gd name="connsiteX131" fmla="*/ 0 w 412172"/>
              <a:gd name="connsiteY131" fmla="*/ 299771 h 604463"/>
              <a:gd name="connsiteX132" fmla="*/ 7743 w 412172"/>
              <a:gd name="connsiteY132" fmla="*/ 291923 h 604463"/>
              <a:gd name="connsiteX133" fmla="*/ 35198 w 412172"/>
              <a:gd name="connsiteY133" fmla="*/ 291923 h 604463"/>
              <a:gd name="connsiteX134" fmla="*/ 35198 w 412172"/>
              <a:gd name="connsiteY134" fmla="*/ 170561 h 604463"/>
              <a:gd name="connsiteX135" fmla="*/ 206028 w 412172"/>
              <a:gd name="connsiteY135" fmla="*/ 0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412172" h="604463">
                <a:moveTo>
                  <a:pt x="51383" y="539532"/>
                </a:moveTo>
                <a:cubicBezTo>
                  <a:pt x="46220" y="539532"/>
                  <a:pt x="41996" y="543750"/>
                  <a:pt x="41996" y="549022"/>
                </a:cubicBezTo>
                <a:cubicBezTo>
                  <a:pt x="41996" y="554178"/>
                  <a:pt x="46220" y="558396"/>
                  <a:pt x="51383" y="558396"/>
                </a:cubicBezTo>
                <a:cubicBezTo>
                  <a:pt x="56545" y="558396"/>
                  <a:pt x="60769" y="554178"/>
                  <a:pt x="60769" y="549022"/>
                </a:cubicBezTo>
                <a:cubicBezTo>
                  <a:pt x="60769" y="543750"/>
                  <a:pt x="56545" y="539532"/>
                  <a:pt x="51383" y="539532"/>
                </a:cubicBezTo>
                <a:close/>
                <a:moveTo>
                  <a:pt x="360647" y="523948"/>
                </a:moveTo>
                <a:cubicBezTo>
                  <a:pt x="374493" y="523948"/>
                  <a:pt x="385639" y="535196"/>
                  <a:pt x="385639" y="549022"/>
                </a:cubicBezTo>
                <a:cubicBezTo>
                  <a:pt x="385639" y="562731"/>
                  <a:pt x="374493" y="573979"/>
                  <a:pt x="360647" y="573979"/>
                </a:cubicBezTo>
                <a:cubicBezTo>
                  <a:pt x="346802" y="573979"/>
                  <a:pt x="335538" y="562731"/>
                  <a:pt x="335538" y="549022"/>
                </a:cubicBezTo>
                <a:cubicBezTo>
                  <a:pt x="335538" y="544687"/>
                  <a:pt x="339058" y="541172"/>
                  <a:pt x="343400" y="541172"/>
                </a:cubicBezTo>
                <a:cubicBezTo>
                  <a:pt x="347741" y="541172"/>
                  <a:pt x="351261" y="544687"/>
                  <a:pt x="351261" y="549022"/>
                </a:cubicBezTo>
                <a:cubicBezTo>
                  <a:pt x="351261" y="554178"/>
                  <a:pt x="355485" y="558396"/>
                  <a:pt x="360647" y="558396"/>
                </a:cubicBezTo>
                <a:cubicBezTo>
                  <a:pt x="365810" y="558396"/>
                  <a:pt x="370034" y="554178"/>
                  <a:pt x="370034" y="549022"/>
                </a:cubicBezTo>
                <a:cubicBezTo>
                  <a:pt x="370034" y="543750"/>
                  <a:pt x="365810" y="539532"/>
                  <a:pt x="360647" y="539532"/>
                </a:cubicBezTo>
                <a:cubicBezTo>
                  <a:pt x="359239" y="539532"/>
                  <a:pt x="357831" y="539883"/>
                  <a:pt x="356658" y="540469"/>
                </a:cubicBezTo>
                <a:cubicBezTo>
                  <a:pt x="352669" y="542344"/>
                  <a:pt x="348093" y="540703"/>
                  <a:pt x="346216" y="536720"/>
                </a:cubicBezTo>
                <a:cubicBezTo>
                  <a:pt x="344338" y="532853"/>
                  <a:pt x="345981" y="528166"/>
                  <a:pt x="349853" y="526409"/>
                </a:cubicBezTo>
                <a:cubicBezTo>
                  <a:pt x="353255" y="524768"/>
                  <a:pt x="356893" y="523948"/>
                  <a:pt x="360647" y="523948"/>
                </a:cubicBezTo>
                <a:close/>
                <a:moveTo>
                  <a:pt x="51383" y="523948"/>
                </a:moveTo>
                <a:cubicBezTo>
                  <a:pt x="65228" y="523948"/>
                  <a:pt x="76492" y="535196"/>
                  <a:pt x="76492" y="549022"/>
                </a:cubicBezTo>
                <a:cubicBezTo>
                  <a:pt x="76492" y="562731"/>
                  <a:pt x="65228" y="573979"/>
                  <a:pt x="51383" y="573979"/>
                </a:cubicBezTo>
                <a:cubicBezTo>
                  <a:pt x="37655" y="573979"/>
                  <a:pt x="26391" y="562731"/>
                  <a:pt x="26391" y="549022"/>
                </a:cubicBezTo>
                <a:cubicBezTo>
                  <a:pt x="26391" y="535196"/>
                  <a:pt x="37655" y="523948"/>
                  <a:pt x="51383" y="523948"/>
                </a:cubicBezTo>
                <a:close/>
                <a:moveTo>
                  <a:pt x="7743" y="482385"/>
                </a:moveTo>
                <a:cubicBezTo>
                  <a:pt x="12084" y="482385"/>
                  <a:pt x="15604" y="485900"/>
                  <a:pt x="15604" y="490118"/>
                </a:cubicBezTo>
                <a:lnTo>
                  <a:pt x="15604" y="588881"/>
                </a:lnTo>
                <a:lnTo>
                  <a:pt x="337769" y="588881"/>
                </a:lnTo>
                <a:cubicBezTo>
                  <a:pt x="342110" y="588881"/>
                  <a:pt x="345629" y="592396"/>
                  <a:pt x="345629" y="596731"/>
                </a:cubicBezTo>
                <a:cubicBezTo>
                  <a:pt x="345629" y="600949"/>
                  <a:pt x="342110" y="604463"/>
                  <a:pt x="337769" y="604463"/>
                </a:cubicBezTo>
                <a:lnTo>
                  <a:pt x="7743" y="604463"/>
                </a:lnTo>
                <a:cubicBezTo>
                  <a:pt x="3402" y="604463"/>
                  <a:pt x="0" y="600949"/>
                  <a:pt x="0" y="596731"/>
                </a:cubicBezTo>
                <a:lnTo>
                  <a:pt x="0" y="490118"/>
                </a:lnTo>
                <a:cubicBezTo>
                  <a:pt x="0" y="485900"/>
                  <a:pt x="3402" y="482385"/>
                  <a:pt x="7743" y="482385"/>
                </a:cubicBezTo>
                <a:close/>
                <a:moveTo>
                  <a:pt x="7739" y="453312"/>
                </a:moveTo>
                <a:cubicBezTo>
                  <a:pt x="12077" y="453312"/>
                  <a:pt x="15595" y="456833"/>
                  <a:pt x="15595" y="461175"/>
                </a:cubicBezTo>
                <a:lnTo>
                  <a:pt x="15595" y="467160"/>
                </a:lnTo>
                <a:cubicBezTo>
                  <a:pt x="15595" y="471385"/>
                  <a:pt x="12077" y="474905"/>
                  <a:pt x="7739" y="474905"/>
                </a:cubicBezTo>
                <a:cubicBezTo>
                  <a:pt x="3400" y="474905"/>
                  <a:pt x="0" y="471385"/>
                  <a:pt x="0" y="467160"/>
                </a:cubicBezTo>
                <a:lnTo>
                  <a:pt x="0" y="461175"/>
                </a:lnTo>
                <a:cubicBezTo>
                  <a:pt x="0" y="456833"/>
                  <a:pt x="3400" y="453312"/>
                  <a:pt x="7739" y="453312"/>
                </a:cubicBezTo>
                <a:close/>
                <a:moveTo>
                  <a:pt x="243903" y="408005"/>
                </a:moveTo>
                <a:cubicBezTo>
                  <a:pt x="248008" y="406951"/>
                  <a:pt x="252231" y="409411"/>
                  <a:pt x="253404" y="413627"/>
                </a:cubicBezTo>
                <a:cubicBezTo>
                  <a:pt x="254342" y="417492"/>
                  <a:pt x="254811" y="421591"/>
                  <a:pt x="254811" y="425690"/>
                </a:cubicBezTo>
                <a:cubicBezTo>
                  <a:pt x="254811" y="440565"/>
                  <a:pt x="248008" y="454619"/>
                  <a:pt x="236396" y="463754"/>
                </a:cubicBezTo>
                <a:lnTo>
                  <a:pt x="236396" y="511656"/>
                </a:lnTo>
                <a:cubicBezTo>
                  <a:pt x="236396" y="515990"/>
                  <a:pt x="232877" y="519503"/>
                  <a:pt x="228655" y="519503"/>
                </a:cubicBezTo>
                <a:lnTo>
                  <a:pt x="183496" y="519503"/>
                </a:lnTo>
                <a:cubicBezTo>
                  <a:pt x="179156" y="519503"/>
                  <a:pt x="175637" y="515990"/>
                  <a:pt x="175637" y="511656"/>
                </a:cubicBezTo>
                <a:lnTo>
                  <a:pt x="175637" y="497133"/>
                </a:lnTo>
                <a:cubicBezTo>
                  <a:pt x="175637" y="492800"/>
                  <a:pt x="179156" y="489286"/>
                  <a:pt x="183496" y="489286"/>
                </a:cubicBezTo>
                <a:cubicBezTo>
                  <a:pt x="187719" y="489286"/>
                  <a:pt x="191237" y="492800"/>
                  <a:pt x="191237" y="497133"/>
                </a:cubicBezTo>
                <a:lnTo>
                  <a:pt x="191237" y="503809"/>
                </a:lnTo>
                <a:lnTo>
                  <a:pt x="220796" y="503809"/>
                </a:lnTo>
                <a:lnTo>
                  <a:pt x="220796" y="459772"/>
                </a:lnTo>
                <a:cubicBezTo>
                  <a:pt x="220796" y="457196"/>
                  <a:pt x="222086" y="454736"/>
                  <a:pt x="224315" y="453331"/>
                </a:cubicBezTo>
                <a:cubicBezTo>
                  <a:pt x="233581" y="447123"/>
                  <a:pt x="239211" y="436817"/>
                  <a:pt x="239211" y="425690"/>
                </a:cubicBezTo>
                <a:cubicBezTo>
                  <a:pt x="239211" y="422880"/>
                  <a:pt x="238859" y="420069"/>
                  <a:pt x="238155" y="417492"/>
                </a:cubicBezTo>
                <a:cubicBezTo>
                  <a:pt x="237100" y="413276"/>
                  <a:pt x="239680" y="409059"/>
                  <a:pt x="243903" y="408005"/>
                </a:cubicBezTo>
                <a:close/>
                <a:moveTo>
                  <a:pt x="206045" y="376819"/>
                </a:moveTo>
                <a:cubicBezTo>
                  <a:pt x="215199" y="376819"/>
                  <a:pt x="224119" y="379397"/>
                  <a:pt x="231865" y="384201"/>
                </a:cubicBezTo>
                <a:cubicBezTo>
                  <a:pt x="235504" y="386544"/>
                  <a:pt x="236677" y="391348"/>
                  <a:pt x="234330" y="394980"/>
                </a:cubicBezTo>
                <a:cubicBezTo>
                  <a:pt x="232100" y="398612"/>
                  <a:pt x="227288" y="399784"/>
                  <a:pt x="223532" y="397440"/>
                </a:cubicBezTo>
                <a:cubicBezTo>
                  <a:pt x="218368" y="394160"/>
                  <a:pt x="212265" y="392519"/>
                  <a:pt x="206045" y="392519"/>
                </a:cubicBezTo>
                <a:cubicBezTo>
                  <a:pt x="187735" y="392519"/>
                  <a:pt x="172830" y="407399"/>
                  <a:pt x="172830" y="425677"/>
                </a:cubicBezTo>
                <a:cubicBezTo>
                  <a:pt x="172830" y="436808"/>
                  <a:pt x="178464" y="447118"/>
                  <a:pt x="187735" y="453328"/>
                </a:cubicBezTo>
                <a:cubicBezTo>
                  <a:pt x="189965" y="454734"/>
                  <a:pt x="191256" y="457195"/>
                  <a:pt x="191256" y="459772"/>
                </a:cubicBezTo>
                <a:lnTo>
                  <a:pt x="191256" y="474652"/>
                </a:lnTo>
                <a:cubicBezTo>
                  <a:pt x="191256" y="478987"/>
                  <a:pt x="187735" y="482385"/>
                  <a:pt x="183510" y="482385"/>
                </a:cubicBezTo>
                <a:cubicBezTo>
                  <a:pt x="179168" y="482385"/>
                  <a:pt x="175647" y="478987"/>
                  <a:pt x="175647" y="474652"/>
                </a:cubicBezTo>
                <a:lnTo>
                  <a:pt x="175647" y="463756"/>
                </a:lnTo>
                <a:cubicBezTo>
                  <a:pt x="164027" y="454617"/>
                  <a:pt x="157220" y="440557"/>
                  <a:pt x="157220" y="425677"/>
                </a:cubicBezTo>
                <a:cubicBezTo>
                  <a:pt x="157220" y="398729"/>
                  <a:pt x="179168" y="376819"/>
                  <a:pt x="206045" y="376819"/>
                </a:cubicBezTo>
                <a:close/>
                <a:moveTo>
                  <a:pt x="360647" y="338043"/>
                </a:moveTo>
                <a:cubicBezTo>
                  <a:pt x="355485" y="338043"/>
                  <a:pt x="351261" y="342144"/>
                  <a:pt x="351261" y="347417"/>
                </a:cubicBezTo>
                <a:cubicBezTo>
                  <a:pt x="351261" y="352572"/>
                  <a:pt x="355485" y="356790"/>
                  <a:pt x="360647" y="356790"/>
                </a:cubicBezTo>
                <a:cubicBezTo>
                  <a:pt x="365810" y="356790"/>
                  <a:pt x="370034" y="352572"/>
                  <a:pt x="370034" y="347417"/>
                </a:cubicBezTo>
                <a:cubicBezTo>
                  <a:pt x="370034" y="342144"/>
                  <a:pt x="365810" y="338043"/>
                  <a:pt x="360647" y="338043"/>
                </a:cubicBezTo>
                <a:close/>
                <a:moveTo>
                  <a:pt x="51383" y="338043"/>
                </a:moveTo>
                <a:cubicBezTo>
                  <a:pt x="46220" y="338043"/>
                  <a:pt x="41996" y="342144"/>
                  <a:pt x="41996" y="347417"/>
                </a:cubicBezTo>
                <a:cubicBezTo>
                  <a:pt x="41996" y="352572"/>
                  <a:pt x="46220" y="356790"/>
                  <a:pt x="51383" y="356790"/>
                </a:cubicBezTo>
                <a:cubicBezTo>
                  <a:pt x="56545" y="356790"/>
                  <a:pt x="60769" y="352572"/>
                  <a:pt x="60769" y="347417"/>
                </a:cubicBezTo>
                <a:cubicBezTo>
                  <a:pt x="60769" y="342144"/>
                  <a:pt x="56545" y="338043"/>
                  <a:pt x="51383" y="338043"/>
                </a:cubicBezTo>
                <a:close/>
                <a:moveTo>
                  <a:pt x="360647" y="322343"/>
                </a:moveTo>
                <a:cubicBezTo>
                  <a:pt x="374493" y="322343"/>
                  <a:pt x="385639" y="333591"/>
                  <a:pt x="385639" y="347417"/>
                </a:cubicBezTo>
                <a:cubicBezTo>
                  <a:pt x="385639" y="361126"/>
                  <a:pt x="374493" y="372374"/>
                  <a:pt x="360647" y="372374"/>
                </a:cubicBezTo>
                <a:cubicBezTo>
                  <a:pt x="346802" y="372374"/>
                  <a:pt x="335538" y="361126"/>
                  <a:pt x="335538" y="347417"/>
                </a:cubicBezTo>
                <a:cubicBezTo>
                  <a:pt x="335538" y="333591"/>
                  <a:pt x="346802" y="322343"/>
                  <a:pt x="360647" y="322343"/>
                </a:cubicBezTo>
                <a:close/>
                <a:moveTo>
                  <a:pt x="51383" y="322343"/>
                </a:moveTo>
                <a:cubicBezTo>
                  <a:pt x="65228" y="322343"/>
                  <a:pt x="76492" y="333591"/>
                  <a:pt x="76492" y="347417"/>
                </a:cubicBezTo>
                <a:cubicBezTo>
                  <a:pt x="76492" y="361126"/>
                  <a:pt x="65228" y="372374"/>
                  <a:pt x="51383" y="372374"/>
                </a:cubicBezTo>
                <a:cubicBezTo>
                  <a:pt x="37655" y="372374"/>
                  <a:pt x="26391" y="361126"/>
                  <a:pt x="26391" y="347417"/>
                </a:cubicBezTo>
                <a:cubicBezTo>
                  <a:pt x="26391" y="333591"/>
                  <a:pt x="37655" y="322343"/>
                  <a:pt x="51383" y="322343"/>
                </a:cubicBezTo>
                <a:close/>
                <a:moveTo>
                  <a:pt x="206028" y="0"/>
                </a:moveTo>
                <a:cubicBezTo>
                  <a:pt x="300242" y="0"/>
                  <a:pt x="376857" y="76495"/>
                  <a:pt x="376857" y="170561"/>
                </a:cubicBezTo>
                <a:lnTo>
                  <a:pt x="376857" y="235459"/>
                </a:lnTo>
                <a:cubicBezTo>
                  <a:pt x="376857" y="239794"/>
                  <a:pt x="373337" y="243308"/>
                  <a:pt x="369113" y="243308"/>
                </a:cubicBezTo>
                <a:lnTo>
                  <a:pt x="324998" y="243308"/>
                </a:lnTo>
                <a:cubicBezTo>
                  <a:pt x="320657" y="243308"/>
                  <a:pt x="317137" y="239794"/>
                  <a:pt x="317137" y="235459"/>
                </a:cubicBezTo>
                <a:lnTo>
                  <a:pt x="317137" y="170561"/>
                </a:lnTo>
                <a:cubicBezTo>
                  <a:pt x="317137" y="150998"/>
                  <a:pt x="311974" y="131787"/>
                  <a:pt x="302119" y="114918"/>
                </a:cubicBezTo>
                <a:cubicBezTo>
                  <a:pt x="300007" y="111169"/>
                  <a:pt x="301180" y="106366"/>
                  <a:pt x="304935" y="104258"/>
                </a:cubicBezTo>
                <a:cubicBezTo>
                  <a:pt x="308689" y="102032"/>
                  <a:pt x="313500" y="103321"/>
                  <a:pt x="315612" y="107069"/>
                </a:cubicBezTo>
                <a:cubicBezTo>
                  <a:pt x="326875" y="126281"/>
                  <a:pt x="332859" y="148187"/>
                  <a:pt x="332859" y="170561"/>
                </a:cubicBezTo>
                <a:lnTo>
                  <a:pt x="332859" y="227728"/>
                </a:lnTo>
                <a:lnTo>
                  <a:pt x="361252" y="227728"/>
                </a:lnTo>
                <a:lnTo>
                  <a:pt x="361252" y="170561"/>
                </a:lnTo>
                <a:cubicBezTo>
                  <a:pt x="361252" y="85163"/>
                  <a:pt x="291559" y="15580"/>
                  <a:pt x="206028" y="15580"/>
                </a:cubicBezTo>
                <a:cubicBezTo>
                  <a:pt x="120495" y="15580"/>
                  <a:pt x="50803" y="85163"/>
                  <a:pt x="50803" y="170561"/>
                </a:cubicBezTo>
                <a:lnTo>
                  <a:pt x="50803" y="291923"/>
                </a:lnTo>
                <a:lnTo>
                  <a:pt x="79313" y="291923"/>
                </a:lnTo>
                <a:lnTo>
                  <a:pt x="79313" y="170561"/>
                </a:lnTo>
                <a:cubicBezTo>
                  <a:pt x="79313" y="100744"/>
                  <a:pt x="136100" y="44046"/>
                  <a:pt x="206028" y="44046"/>
                </a:cubicBezTo>
                <a:cubicBezTo>
                  <a:pt x="238762" y="44046"/>
                  <a:pt x="269854" y="56463"/>
                  <a:pt x="293554" y="79072"/>
                </a:cubicBezTo>
                <a:cubicBezTo>
                  <a:pt x="296605" y="82001"/>
                  <a:pt x="296722" y="86921"/>
                  <a:pt x="293789" y="90083"/>
                </a:cubicBezTo>
                <a:cubicBezTo>
                  <a:pt x="290738" y="93246"/>
                  <a:pt x="285810" y="93364"/>
                  <a:pt x="282760" y="90318"/>
                </a:cubicBezTo>
                <a:cubicBezTo>
                  <a:pt x="261876" y="70520"/>
                  <a:pt x="234656" y="59626"/>
                  <a:pt x="206028" y="59626"/>
                </a:cubicBezTo>
                <a:cubicBezTo>
                  <a:pt x="144782" y="59626"/>
                  <a:pt x="94918" y="109412"/>
                  <a:pt x="94918" y="170561"/>
                </a:cubicBezTo>
                <a:lnTo>
                  <a:pt x="94918" y="291923"/>
                </a:lnTo>
                <a:lnTo>
                  <a:pt x="404311" y="291923"/>
                </a:lnTo>
                <a:cubicBezTo>
                  <a:pt x="408652" y="291923"/>
                  <a:pt x="412172" y="295437"/>
                  <a:pt x="412172" y="299771"/>
                </a:cubicBezTo>
                <a:lnTo>
                  <a:pt x="412172" y="596732"/>
                </a:lnTo>
                <a:cubicBezTo>
                  <a:pt x="412172" y="600949"/>
                  <a:pt x="408652" y="604463"/>
                  <a:pt x="404311" y="604463"/>
                </a:cubicBezTo>
                <a:lnTo>
                  <a:pt x="359961" y="604463"/>
                </a:lnTo>
                <a:cubicBezTo>
                  <a:pt x="355620" y="604463"/>
                  <a:pt x="352100" y="600949"/>
                  <a:pt x="352100" y="596732"/>
                </a:cubicBezTo>
                <a:cubicBezTo>
                  <a:pt x="352100" y="592397"/>
                  <a:pt x="355620" y="588883"/>
                  <a:pt x="359961" y="588883"/>
                </a:cubicBezTo>
                <a:lnTo>
                  <a:pt x="396450" y="588883"/>
                </a:lnTo>
                <a:lnTo>
                  <a:pt x="396450" y="307503"/>
                </a:lnTo>
                <a:lnTo>
                  <a:pt x="15604" y="307503"/>
                </a:lnTo>
                <a:lnTo>
                  <a:pt x="15604" y="439407"/>
                </a:lnTo>
                <a:cubicBezTo>
                  <a:pt x="15604" y="443742"/>
                  <a:pt x="12084" y="447256"/>
                  <a:pt x="7743" y="447256"/>
                </a:cubicBezTo>
                <a:cubicBezTo>
                  <a:pt x="3402" y="447256"/>
                  <a:pt x="0" y="443742"/>
                  <a:pt x="0" y="439407"/>
                </a:cubicBezTo>
                <a:lnTo>
                  <a:pt x="0" y="299771"/>
                </a:lnTo>
                <a:cubicBezTo>
                  <a:pt x="0" y="295437"/>
                  <a:pt x="3402" y="291923"/>
                  <a:pt x="7743" y="291923"/>
                </a:cubicBezTo>
                <a:lnTo>
                  <a:pt x="35198" y="291923"/>
                </a:lnTo>
                <a:lnTo>
                  <a:pt x="35198" y="170561"/>
                </a:lnTo>
                <a:cubicBezTo>
                  <a:pt x="35198" y="76495"/>
                  <a:pt x="111813" y="0"/>
                  <a:pt x="2060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3999230" y="2984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github.com/coreos/etcd/contrib/recipes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12" name="对象 11"/>
          <p:cNvGraphicFramePr/>
          <p:nvPr/>
        </p:nvGraphicFramePr>
        <p:xfrm>
          <a:off x="128270" y="1085850"/>
          <a:ext cx="5706745" cy="384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1" imgW="5702300" imgH="3841750" progId="Paint.Picture">
                  <p:embed/>
                </p:oleObj>
              </mc:Choice>
              <mc:Fallback>
                <p:oleObj name="" r:id="rId1" imgW="5702300" imgH="3841750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28270" y="1085850"/>
                        <a:ext cx="5706745" cy="3844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/>
          <p:cNvGraphicFramePr/>
          <p:nvPr/>
        </p:nvGraphicFramePr>
        <p:xfrm>
          <a:off x="3211195" y="1060450"/>
          <a:ext cx="5859145" cy="387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" name="" r:id="rId3" imgW="5854700" imgH="3867150" progId="Paint.Picture">
                  <p:embed/>
                </p:oleObj>
              </mc:Choice>
              <mc:Fallback>
                <p:oleObj name="" r:id="rId3" imgW="5854700" imgH="3867150" progId="Paint.Picture">
                  <p:embed/>
                  <p:pic>
                    <p:nvPicPr>
                      <p:cNvPr id="0" name="图片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11195" y="1060450"/>
                        <a:ext cx="5859145" cy="3870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Barrier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4" name="barrier-closed_32342"/>
          <p:cNvSpPr>
            <a:spLocks noChangeAspect="1"/>
          </p:cNvSpPr>
          <p:nvPr/>
        </p:nvSpPr>
        <p:spPr bwMode="auto">
          <a:xfrm>
            <a:off x="395605" y="2061845"/>
            <a:ext cx="1061085" cy="542925"/>
          </a:xfrm>
          <a:custGeom>
            <a:avLst/>
            <a:gdLst>
              <a:gd name="connsiteX0" fmla="*/ 82812 w 608274"/>
              <a:gd name="connsiteY0" fmla="*/ 140143 h 311052"/>
              <a:gd name="connsiteX1" fmla="*/ 135518 w 608274"/>
              <a:gd name="connsiteY1" fmla="*/ 140143 h 311052"/>
              <a:gd name="connsiteX2" fmla="*/ 145153 w 608274"/>
              <a:gd name="connsiteY2" fmla="*/ 149740 h 311052"/>
              <a:gd name="connsiteX3" fmla="*/ 135518 w 608274"/>
              <a:gd name="connsiteY3" fmla="*/ 159337 h 311052"/>
              <a:gd name="connsiteX4" fmla="*/ 82812 w 608274"/>
              <a:gd name="connsiteY4" fmla="*/ 159337 h 311052"/>
              <a:gd name="connsiteX5" fmla="*/ 73176 w 608274"/>
              <a:gd name="connsiteY5" fmla="*/ 149740 h 311052"/>
              <a:gd name="connsiteX6" fmla="*/ 82812 w 608274"/>
              <a:gd name="connsiteY6" fmla="*/ 140143 h 311052"/>
              <a:gd name="connsiteX7" fmla="*/ 582368 w 608274"/>
              <a:gd name="connsiteY7" fmla="*/ 65019 h 311052"/>
              <a:gd name="connsiteX8" fmla="*/ 558773 w 608274"/>
              <a:gd name="connsiteY8" fmla="*/ 88583 h 311052"/>
              <a:gd name="connsiteX9" fmla="*/ 576493 w 608274"/>
              <a:gd name="connsiteY9" fmla="*/ 88583 h 311052"/>
              <a:gd name="connsiteX10" fmla="*/ 589013 w 608274"/>
              <a:gd name="connsiteY10" fmla="*/ 76080 h 311052"/>
              <a:gd name="connsiteX11" fmla="*/ 582368 w 608274"/>
              <a:gd name="connsiteY11" fmla="*/ 65019 h 311052"/>
              <a:gd name="connsiteX12" fmla="*/ 529592 w 608274"/>
              <a:gd name="connsiteY12" fmla="*/ 63576 h 311052"/>
              <a:gd name="connsiteX13" fmla="*/ 504455 w 608274"/>
              <a:gd name="connsiteY13" fmla="*/ 88583 h 311052"/>
              <a:gd name="connsiteX14" fmla="*/ 531518 w 608274"/>
              <a:gd name="connsiteY14" fmla="*/ 88583 h 311052"/>
              <a:gd name="connsiteX15" fmla="*/ 556654 w 608274"/>
              <a:gd name="connsiteY15" fmla="*/ 63576 h 311052"/>
              <a:gd name="connsiteX16" fmla="*/ 445419 w 608274"/>
              <a:gd name="connsiteY16" fmla="*/ 63576 h 311052"/>
              <a:gd name="connsiteX17" fmla="*/ 420283 w 608274"/>
              <a:gd name="connsiteY17" fmla="*/ 88583 h 311052"/>
              <a:gd name="connsiteX18" fmla="*/ 477297 w 608274"/>
              <a:gd name="connsiteY18" fmla="*/ 88583 h 311052"/>
              <a:gd name="connsiteX19" fmla="*/ 502337 w 608274"/>
              <a:gd name="connsiteY19" fmla="*/ 63576 h 311052"/>
              <a:gd name="connsiteX20" fmla="*/ 391102 w 608274"/>
              <a:gd name="connsiteY20" fmla="*/ 63576 h 311052"/>
              <a:gd name="connsiteX21" fmla="*/ 365966 w 608274"/>
              <a:gd name="connsiteY21" fmla="*/ 88583 h 311052"/>
              <a:gd name="connsiteX22" fmla="*/ 393028 w 608274"/>
              <a:gd name="connsiteY22" fmla="*/ 88583 h 311052"/>
              <a:gd name="connsiteX23" fmla="*/ 418165 w 608274"/>
              <a:gd name="connsiteY23" fmla="*/ 63576 h 311052"/>
              <a:gd name="connsiteX24" fmla="*/ 306930 w 608274"/>
              <a:gd name="connsiteY24" fmla="*/ 63576 h 311052"/>
              <a:gd name="connsiteX25" fmla="*/ 281794 w 608274"/>
              <a:gd name="connsiteY25" fmla="*/ 88583 h 311052"/>
              <a:gd name="connsiteX26" fmla="*/ 338808 w 608274"/>
              <a:gd name="connsiteY26" fmla="*/ 88583 h 311052"/>
              <a:gd name="connsiteX27" fmla="*/ 363847 w 608274"/>
              <a:gd name="connsiteY27" fmla="*/ 63576 h 311052"/>
              <a:gd name="connsiteX28" fmla="*/ 252613 w 608274"/>
              <a:gd name="connsiteY28" fmla="*/ 63576 h 311052"/>
              <a:gd name="connsiteX29" fmla="*/ 227477 w 608274"/>
              <a:gd name="connsiteY29" fmla="*/ 88583 h 311052"/>
              <a:gd name="connsiteX30" fmla="*/ 254539 w 608274"/>
              <a:gd name="connsiteY30" fmla="*/ 88583 h 311052"/>
              <a:gd name="connsiteX31" fmla="*/ 279675 w 608274"/>
              <a:gd name="connsiteY31" fmla="*/ 63576 h 311052"/>
              <a:gd name="connsiteX32" fmla="*/ 155439 w 608274"/>
              <a:gd name="connsiteY32" fmla="*/ 63576 h 311052"/>
              <a:gd name="connsiteX33" fmla="*/ 156980 w 608274"/>
              <a:gd name="connsiteY33" fmla="*/ 76080 h 311052"/>
              <a:gd name="connsiteX34" fmla="*/ 155439 w 608274"/>
              <a:gd name="connsiteY34" fmla="*/ 88583 h 311052"/>
              <a:gd name="connsiteX35" fmla="*/ 200318 w 608274"/>
              <a:gd name="connsiteY35" fmla="*/ 88583 h 311052"/>
              <a:gd name="connsiteX36" fmla="*/ 225358 w 608274"/>
              <a:gd name="connsiteY36" fmla="*/ 63576 h 311052"/>
              <a:gd name="connsiteX37" fmla="*/ 106130 w 608274"/>
              <a:gd name="connsiteY37" fmla="*/ 44436 h 311052"/>
              <a:gd name="connsiteX38" fmla="*/ 74445 w 608274"/>
              <a:gd name="connsiteY38" fmla="*/ 76080 h 311052"/>
              <a:gd name="connsiteX39" fmla="*/ 106130 w 608274"/>
              <a:gd name="connsiteY39" fmla="*/ 107724 h 311052"/>
              <a:gd name="connsiteX40" fmla="*/ 137719 w 608274"/>
              <a:gd name="connsiteY40" fmla="*/ 76080 h 311052"/>
              <a:gd name="connsiteX41" fmla="*/ 106130 w 608274"/>
              <a:gd name="connsiteY41" fmla="*/ 44436 h 311052"/>
              <a:gd name="connsiteX42" fmla="*/ 48442 w 608274"/>
              <a:gd name="connsiteY42" fmla="*/ 19236 h 311052"/>
              <a:gd name="connsiteX43" fmla="*/ 48442 w 608274"/>
              <a:gd name="connsiteY43" fmla="*/ 291816 h 311052"/>
              <a:gd name="connsiteX44" fmla="*/ 169886 w 608274"/>
              <a:gd name="connsiteY44" fmla="*/ 291816 h 311052"/>
              <a:gd name="connsiteX45" fmla="*/ 169886 w 608274"/>
              <a:gd name="connsiteY45" fmla="*/ 107820 h 311052"/>
              <a:gd name="connsiteX46" fmla="*/ 145809 w 608274"/>
              <a:gd name="connsiteY46" fmla="*/ 107820 h 311052"/>
              <a:gd name="connsiteX47" fmla="*/ 106130 w 608274"/>
              <a:gd name="connsiteY47" fmla="*/ 126960 h 311052"/>
              <a:gd name="connsiteX48" fmla="*/ 55184 w 608274"/>
              <a:gd name="connsiteY48" fmla="*/ 76080 h 311052"/>
              <a:gd name="connsiteX49" fmla="*/ 106130 w 608274"/>
              <a:gd name="connsiteY49" fmla="*/ 25200 h 311052"/>
              <a:gd name="connsiteX50" fmla="*/ 145809 w 608274"/>
              <a:gd name="connsiteY50" fmla="*/ 44340 h 311052"/>
              <a:gd name="connsiteX51" fmla="*/ 169886 w 608274"/>
              <a:gd name="connsiteY51" fmla="*/ 44340 h 311052"/>
              <a:gd name="connsiteX52" fmla="*/ 169886 w 608274"/>
              <a:gd name="connsiteY52" fmla="*/ 19236 h 311052"/>
              <a:gd name="connsiteX53" fmla="*/ 38811 w 608274"/>
              <a:gd name="connsiteY53" fmla="*/ 0 h 311052"/>
              <a:gd name="connsiteX54" fmla="*/ 179516 w 608274"/>
              <a:gd name="connsiteY54" fmla="*/ 0 h 311052"/>
              <a:gd name="connsiteX55" fmla="*/ 189147 w 608274"/>
              <a:gd name="connsiteY55" fmla="*/ 9618 h 311052"/>
              <a:gd name="connsiteX56" fmla="*/ 189147 w 608274"/>
              <a:gd name="connsiteY56" fmla="*/ 44340 h 311052"/>
              <a:gd name="connsiteX57" fmla="*/ 576493 w 608274"/>
              <a:gd name="connsiteY57" fmla="*/ 44340 h 311052"/>
              <a:gd name="connsiteX58" fmla="*/ 608274 w 608274"/>
              <a:gd name="connsiteY58" fmla="*/ 76080 h 311052"/>
              <a:gd name="connsiteX59" fmla="*/ 576493 w 608274"/>
              <a:gd name="connsiteY59" fmla="*/ 107820 h 311052"/>
              <a:gd name="connsiteX60" fmla="*/ 189147 w 608274"/>
              <a:gd name="connsiteY60" fmla="*/ 107820 h 311052"/>
              <a:gd name="connsiteX61" fmla="*/ 189147 w 608274"/>
              <a:gd name="connsiteY61" fmla="*/ 291816 h 311052"/>
              <a:gd name="connsiteX62" fmla="*/ 208697 w 608274"/>
              <a:gd name="connsiteY62" fmla="*/ 291816 h 311052"/>
              <a:gd name="connsiteX63" fmla="*/ 218328 w 608274"/>
              <a:gd name="connsiteY63" fmla="*/ 301434 h 311052"/>
              <a:gd name="connsiteX64" fmla="*/ 208697 w 608274"/>
              <a:gd name="connsiteY64" fmla="*/ 311052 h 311052"/>
              <a:gd name="connsiteX65" fmla="*/ 9630 w 608274"/>
              <a:gd name="connsiteY65" fmla="*/ 311052 h 311052"/>
              <a:gd name="connsiteX66" fmla="*/ 0 w 608274"/>
              <a:gd name="connsiteY66" fmla="*/ 301434 h 311052"/>
              <a:gd name="connsiteX67" fmla="*/ 9630 w 608274"/>
              <a:gd name="connsiteY67" fmla="*/ 291816 h 311052"/>
              <a:gd name="connsiteX68" fmla="*/ 29181 w 608274"/>
              <a:gd name="connsiteY68" fmla="*/ 291816 h 311052"/>
              <a:gd name="connsiteX69" fmla="*/ 29181 w 608274"/>
              <a:gd name="connsiteY69" fmla="*/ 9618 h 311052"/>
              <a:gd name="connsiteX70" fmla="*/ 38811 w 608274"/>
              <a:gd name="connsiteY70" fmla="*/ 0 h 31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8274" h="311052">
                <a:moveTo>
                  <a:pt x="82812" y="140143"/>
                </a:moveTo>
                <a:lnTo>
                  <a:pt x="135518" y="140143"/>
                </a:lnTo>
                <a:cubicBezTo>
                  <a:pt x="140817" y="140143"/>
                  <a:pt x="145153" y="144462"/>
                  <a:pt x="145153" y="149740"/>
                </a:cubicBezTo>
                <a:cubicBezTo>
                  <a:pt x="145153" y="155018"/>
                  <a:pt x="140817" y="159337"/>
                  <a:pt x="135518" y="159337"/>
                </a:cubicBezTo>
                <a:lnTo>
                  <a:pt x="82812" y="159337"/>
                </a:lnTo>
                <a:cubicBezTo>
                  <a:pt x="77512" y="159337"/>
                  <a:pt x="73176" y="155018"/>
                  <a:pt x="73176" y="149740"/>
                </a:cubicBezTo>
                <a:cubicBezTo>
                  <a:pt x="73176" y="144462"/>
                  <a:pt x="77512" y="140143"/>
                  <a:pt x="82812" y="140143"/>
                </a:cubicBezTo>
                <a:close/>
                <a:moveTo>
                  <a:pt x="582368" y="65019"/>
                </a:moveTo>
                <a:lnTo>
                  <a:pt x="558773" y="88583"/>
                </a:lnTo>
                <a:lnTo>
                  <a:pt x="576493" y="88583"/>
                </a:lnTo>
                <a:cubicBezTo>
                  <a:pt x="583427" y="88583"/>
                  <a:pt x="589013" y="83005"/>
                  <a:pt x="589013" y="76080"/>
                </a:cubicBezTo>
                <a:cubicBezTo>
                  <a:pt x="589013" y="71271"/>
                  <a:pt x="586316" y="67135"/>
                  <a:pt x="582368" y="65019"/>
                </a:cubicBezTo>
                <a:close/>
                <a:moveTo>
                  <a:pt x="529592" y="63576"/>
                </a:moveTo>
                <a:lnTo>
                  <a:pt x="504455" y="88583"/>
                </a:lnTo>
                <a:lnTo>
                  <a:pt x="531518" y="88583"/>
                </a:lnTo>
                <a:lnTo>
                  <a:pt x="556654" y="63576"/>
                </a:lnTo>
                <a:close/>
                <a:moveTo>
                  <a:pt x="445419" y="63576"/>
                </a:moveTo>
                <a:lnTo>
                  <a:pt x="420283" y="88583"/>
                </a:lnTo>
                <a:lnTo>
                  <a:pt x="477297" y="88583"/>
                </a:lnTo>
                <a:lnTo>
                  <a:pt x="502337" y="63576"/>
                </a:lnTo>
                <a:close/>
                <a:moveTo>
                  <a:pt x="391102" y="63576"/>
                </a:moveTo>
                <a:lnTo>
                  <a:pt x="365966" y="88583"/>
                </a:lnTo>
                <a:lnTo>
                  <a:pt x="393028" y="88583"/>
                </a:lnTo>
                <a:lnTo>
                  <a:pt x="418165" y="63576"/>
                </a:lnTo>
                <a:close/>
                <a:moveTo>
                  <a:pt x="306930" y="63576"/>
                </a:moveTo>
                <a:lnTo>
                  <a:pt x="281794" y="88583"/>
                </a:lnTo>
                <a:lnTo>
                  <a:pt x="338808" y="88583"/>
                </a:lnTo>
                <a:lnTo>
                  <a:pt x="363847" y="63576"/>
                </a:lnTo>
                <a:close/>
                <a:moveTo>
                  <a:pt x="252613" y="63576"/>
                </a:moveTo>
                <a:lnTo>
                  <a:pt x="227477" y="88583"/>
                </a:lnTo>
                <a:lnTo>
                  <a:pt x="254539" y="88583"/>
                </a:lnTo>
                <a:lnTo>
                  <a:pt x="279675" y="63576"/>
                </a:lnTo>
                <a:close/>
                <a:moveTo>
                  <a:pt x="155439" y="63576"/>
                </a:moveTo>
                <a:cubicBezTo>
                  <a:pt x="156499" y="67520"/>
                  <a:pt x="156980" y="71752"/>
                  <a:pt x="156980" y="76080"/>
                </a:cubicBezTo>
                <a:cubicBezTo>
                  <a:pt x="156980" y="80408"/>
                  <a:pt x="156499" y="84640"/>
                  <a:pt x="155439" y="88583"/>
                </a:cubicBezTo>
                <a:lnTo>
                  <a:pt x="200318" y="88583"/>
                </a:lnTo>
                <a:lnTo>
                  <a:pt x="225358" y="63576"/>
                </a:lnTo>
                <a:close/>
                <a:moveTo>
                  <a:pt x="106130" y="44436"/>
                </a:moveTo>
                <a:cubicBezTo>
                  <a:pt x="88603" y="44436"/>
                  <a:pt x="74445" y="58671"/>
                  <a:pt x="74445" y="76080"/>
                </a:cubicBezTo>
                <a:cubicBezTo>
                  <a:pt x="74445" y="93489"/>
                  <a:pt x="88603" y="107724"/>
                  <a:pt x="106130" y="107724"/>
                </a:cubicBezTo>
                <a:cubicBezTo>
                  <a:pt x="123562" y="107724"/>
                  <a:pt x="137719" y="93489"/>
                  <a:pt x="137719" y="76080"/>
                </a:cubicBezTo>
                <a:cubicBezTo>
                  <a:pt x="137719" y="58671"/>
                  <a:pt x="123562" y="44436"/>
                  <a:pt x="106130" y="44436"/>
                </a:cubicBezTo>
                <a:close/>
                <a:moveTo>
                  <a:pt x="48442" y="19236"/>
                </a:moveTo>
                <a:lnTo>
                  <a:pt x="48442" y="291816"/>
                </a:lnTo>
                <a:lnTo>
                  <a:pt x="169886" y="291816"/>
                </a:lnTo>
                <a:lnTo>
                  <a:pt x="169886" y="107820"/>
                </a:lnTo>
                <a:lnTo>
                  <a:pt x="145809" y="107820"/>
                </a:lnTo>
                <a:cubicBezTo>
                  <a:pt x="136467" y="119458"/>
                  <a:pt x="122117" y="126960"/>
                  <a:pt x="106130" y="126960"/>
                </a:cubicBezTo>
                <a:cubicBezTo>
                  <a:pt x="78009" y="126960"/>
                  <a:pt x="55184" y="104165"/>
                  <a:pt x="55184" y="76080"/>
                </a:cubicBezTo>
                <a:cubicBezTo>
                  <a:pt x="55184" y="47995"/>
                  <a:pt x="78009" y="25200"/>
                  <a:pt x="106130" y="25200"/>
                </a:cubicBezTo>
                <a:cubicBezTo>
                  <a:pt x="122117" y="25200"/>
                  <a:pt x="136467" y="32702"/>
                  <a:pt x="145809" y="44340"/>
                </a:cubicBezTo>
                <a:lnTo>
                  <a:pt x="169886" y="44340"/>
                </a:lnTo>
                <a:lnTo>
                  <a:pt x="169886" y="19236"/>
                </a:lnTo>
                <a:close/>
                <a:moveTo>
                  <a:pt x="38811" y="0"/>
                </a:moveTo>
                <a:lnTo>
                  <a:pt x="179516" y="0"/>
                </a:lnTo>
                <a:cubicBezTo>
                  <a:pt x="184813" y="0"/>
                  <a:pt x="189147" y="4328"/>
                  <a:pt x="189147" y="9618"/>
                </a:cubicBezTo>
                <a:lnTo>
                  <a:pt x="189147" y="44340"/>
                </a:lnTo>
                <a:lnTo>
                  <a:pt x="576493" y="44340"/>
                </a:lnTo>
                <a:cubicBezTo>
                  <a:pt x="594021" y="44340"/>
                  <a:pt x="608274" y="58575"/>
                  <a:pt x="608274" y="76080"/>
                </a:cubicBezTo>
                <a:cubicBezTo>
                  <a:pt x="608274" y="93585"/>
                  <a:pt x="594021" y="107820"/>
                  <a:pt x="576493" y="107820"/>
                </a:cubicBezTo>
                <a:lnTo>
                  <a:pt x="189147" y="107820"/>
                </a:lnTo>
                <a:lnTo>
                  <a:pt x="189147" y="291816"/>
                </a:lnTo>
                <a:lnTo>
                  <a:pt x="208697" y="291816"/>
                </a:lnTo>
                <a:cubicBezTo>
                  <a:pt x="213994" y="291816"/>
                  <a:pt x="218328" y="296144"/>
                  <a:pt x="218328" y="301434"/>
                </a:cubicBezTo>
                <a:cubicBezTo>
                  <a:pt x="218328" y="306724"/>
                  <a:pt x="213994" y="311052"/>
                  <a:pt x="208697" y="311052"/>
                </a:cubicBezTo>
                <a:lnTo>
                  <a:pt x="9630" y="311052"/>
                </a:lnTo>
                <a:cubicBezTo>
                  <a:pt x="4334" y="311052"/>
                  <a:pt x="0" y="306724"/>
                  <a:pt x="0" y="301434"/>
                </a:cubicBezTo>
                <a:cubicBezTo>
                  <a:pt x="0" y="296144"/>
                  <a:pt x="4334" y="291816"/>
                  <a:pt x="9630" y="291816"/>
                </a:cubicBezTo>
                <a:lnTo>
                  <a:pt x="29181" y="291816"/>
                </a:lnTo>
                <a:lnTo>
                  <a:pt x="29181" y="9618"/>
                </a:lnTo>
                <a:cubicBezTo>
                  <a:pt x="29181" y="4328"/>
                  <a:pt x="33418" y="0"/>
                  <a:pt x="38811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2" name="文本占位符 2"/>
          <p:cNvSpPr/>
          <p:nvPr/>
        </p:nvSpPr>
        <p:spPr>
          <a:xfrm>
            <a:off x="3821430" y="24320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github.com/coreos/etcd/contrib/recipes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3" name="对象 2"/>
          <p:cNvGraphicFramePr/>
          <p:nvPr/>
        </p:nvGraphicFramePr>
        <p:xfrm>
          <a:off x="2423795" y="1229360"/>
          <a:ext cx="5484495" cy="1690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480050" imgH="1689100" progId="Paint.Picture">
                  <p:embed/>
                </p:oleObj>
              </mc:Choice>
              <mc:Fallback>
                <p:oleObj name="" r:id="rId1" imgW="5480050" imgH="168910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23795" y="1229360"/>
                        <a:ext cx="5484495" cy="1690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Barrier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4" name="barrier-closed_32342"/>
          <p:cNvSpPr>
            <a:spLocks noChangeAspect="1"/>
          </p:cNvSpPr>
          <p:nvPr/>
        </p:nvSpPr>
        <p:spPr bwMode="auto">
          <a:xfrm>
            <a:off x="395605" y="2061845"/>
            <a:ext cx="1061085" cy="542925"/>
          </a:xfrm>
          <a:custGeom>
            <a:avLst/>
            <a:gdLst>
              <a:gd name="connsiteX0" fmla="*/ 82812 w 608274"/>
              <a:gd name="connsiteY0" fmla="*/ 140143 h 311052"/>
              <a:gd name="connsiteX1" fmla="*/ 135518 w 608274"/>
              <a:gd name="connsiteY1" fmla="*/ 140143 h 311052"/>
              <a:gd name="connsiteX2" fmla="*/ 145153 w 608274"/>
              <a:gd name="connsiteY2" fmla="*/ 149740 h 311052"/>
              <a:gd name="connsiteX3" fmla="*/ 135518 w 608274"/>
              <a:gd name="connsiteY3" fmla="*/ 159337 h 311052"/>
              <a:gd name="connsiteX4" fmla="*/ 82812 w 608274"/>
              <a:gd name="connsiteY4" fmla="*/ 159337 h 311052"/>
              <a:gd name="connsiteX5" fmla="*/ 73176 w 608274"/>
              <a:gd name="connsiteY5" fmla="*/ 149740 h 311052"/>
              <a:gd name="connsiteX6" fmla="*/ 82812 w 608274"/>
              <a:gd name="connsiteY6" fmla="*/ 140143 h 311052"/>
              <a:gd name="connsiteX7" fmla="*/ 582368 w 608274"/>
              <a:gd name="connsiteY7" fmla="*/ 65019 h 311052"/>
              <a:gd name="connsiteX8" fmla="*/ 558773 w 608274"/>
              <a:gd name="connsiteY8" fmla="*/ 88583 h 311052"/>
              <a:gd name="connsiteX9" fmla="*/ 576493 w 608274"/>
              <a:gd name="connsiteY9" fmla="*/ 88583 h 311052"/>
              <a:gd name="connsiteX10" fmla="*/ 589013 w 608274"/>
              <a:gd name="connsiteY10" fmla="*/ 76080 h 311052"/>
              <a:gd name="connsiteX11" fmla="*/ 582368 w 608274"/>
              <a:gd name="connsiteY11" fmla="*/ 65019 h 311052"/>
              <a:gd name="connsiteX12" fmla="*/ 529592 w 608274"/>
              <a:gd name="connsiteY12" fmla="*/ 63576 h 311052"/>
              <a:gd name="connsiteX13" fmla="*/ 504455 w 608274"/>
              <a:gd name="connsiteY13" fmla="*/ 88583 h 311052"/>
              <a:gd name="connsiteX14" fmla="*/ 531518 w 608274"/>
              <a:gd name="connsiteY14" fmla="*/ 88583 h 311052"/>
              <a:gd name="connsiteX15" fmla="*/ 556654 w 608274"/>
              <a:gd name="connsiteY15" fmla="*/ 63576 h 311052"/>
              <a:gd name="connsiteX16" fmla="*/ 445419 w 608274"/>
              <a:gd name="connsiteY16" fmla="*/ 63576 h 311052"/>
              <a:gd name="connsiteX17" fmla="*/ 420283 w 608274"/>
              <a:gd name="connsiteY17" fmla="*/ 88583 h 311052"/>
              <a:gd name="connsiteX18" fmla="*/ 477297 w 608274"/>
              <a:gd name="connsiteY18" fmla="*/ 88583 h 311052"/>
              <a:gd name="connsiteX19" fmla="*/ 502337 w 608274"/>
              <a:gd name="connsiteY19" fmla="*/ 63576 h 311052"/>
              <a:gd name="connsiteX20" fmla="*/ 391102 w 608274"/>
              <a:gd name="connsiteY20" fmla="*/ 63576 h 311052"/>
              <a:gd name="connsiteX21" fmla="*/ 365966 w 608274"/>
              <a:gd name="connsiteY21" fmla="*/ 88583 h 311052"/>
              <a:gd name="connsiteX22" fmla="*/ 393028 w 608274"/>
              <a:gd name="connsiteY22" fmla="*/ 88583 h 311052"/>
              <a:gd name="connsiteX23" fmla="*/ 418165 w 608274"/>
              <a:gd name="connsiteY23" fmla="*/ 63576 h 311052"/>
              <a:gd name="connsiteX24" fmla="*/ 306930 w 608274"/>
              <a:gd name="connsiteY24" fmla="*/ 63576 h 311052"/>
              <a:gd name="connsiteX25" fmla="*/ 281794 w 608274"/>
              <a:gd name="connsiteY25" fmla="*/ 88583 h 311052"/>
              <a:gd name="connsiteX26" fmla="*/ 338808 w 608274"/>
              <a:gd name="connsiteY26" fmla="*/ 88583 h 311052"/>
              <a:gd name="connsiteX27" fmla="*/ 363847 w 608274"/>
              <a:gd name="connsiteY27" fmla="*/ 63576 h 311052"/>
              <a:gd name="connsiteX28" fmla="*/ 252613 w 608274"/>
              <a:gd name="connsiteY28" fmla="*/ 63576 h 311052"/>
              <a:gd name="connsiteX29" fmla="*/ 227477 w 608274"/>
              <a:gd name="connsiteY29" fmla="*/ 88583 h 311052"/>
              <a:gd name="connsiteX30" fmla="*/ 254539 w 608274"/>
              <a:gd name="connsiteY30" fmla="*/ 88583 h 311052"/>
              <a:gd name="connsiteX31" fmla="*/ 279675 w 608274"/>
              <a:gd name="connsiteY31" fmla="*/ 63576 h 311052"/>
              <a:gd name="connsiteX32" fmla="*/ 155439 w 608274"/>
              <a:gd name="connsiteY32" fmla="*/ 63576 h 311052"/>
              <a:gd name="connsiteX33" fmla="*/ 156980 w 608274"/>
              <a:gd name="connsiteY33" fmla="*/ 76080 h 311052"/>
              <a:gd name="connsiteX34" fmla="*/ 155439 w 608274"/>
              <a:gd name="connsiteY34" fmla="*/ 88583 h 311052"/>
              <a:gd name="connsiteX35" fmla="*/ 200318 w 608274"/>
              <a:gd name="connsiteY35" fmla="*/ 88583 h 311052"/>
              <a:gd name="connsiteX36" fmla="*/ 225358 w 608274"/>
              <a:gd name="connsiteY36" fmla="*/ 63576 h 311052"/>
              <a:gd name="connsiteX37" fmla="*/ 106130 w 608274"/>
              <a:gd name="connsiteY37" fmla="*/ 44436 h 311052"/>
              <a:gd name="connsiteX38" fmla="*/ 74445 w 608274"/>
              <a:gd name="connsiteY38" fmla="*/ 76080 h 311052"/>
              <a:gd name="connsiteX39" fmla="*/ 106130 w 608274"/>
              <a:gd name="connsiteY39" fmla="*/ 107724 h 311052"/>
              <a:gd name="connsiteX40" fmla="*/ 137719 w 608274"/>
              <a:gd name="connsiteY40" fmla="*/ 76080 h 311052"/>
              <a:gd name="connsiteX41" fmla="*/ 106130 w 608274"/>
              <a:gd name="connsiteY41" fmla="*/ 44436 h 311052"/>
              <a:gd name="connsiteX42" fmla="*/ 48442 w 608274"/>
              <a:gd name="connsiteY42" fmla="*/ 19236 h 311052"/>
              <a:gd name="connsiteX43" fmla="*/ 48442 w 608274"/>
              <a:gd name="connsiteY43" fmla="*/ 291816 h 311052"/>
              <a:gd name="connsiteX44" fmla="*/ 169886 w 608274"/>
              <a:gd name="connsiteY44" fmla="*/ 291816 h 311052"/>
              <a:gd name="connsiteX45" fmla="*/ 169886 w 608274"/>
              <a:gd name="connsiteY45" fmla="*/ 107820 h 311052"/>
              <a:gd name="connsiteX46" fmla="*/ 145809 w 608274"/>
              <a:gd name="connsiteY46" fmla="*/ 107820 h 311052"/>
              <a:gd name="connsiteX47" fmla="*/ 106130 w 608274"/>
              <a:gd name="connsiteY47" fmla="*/ 126960 h 311052"/>
              <a:gd name="connsiteX48" fmla="*/ 55184 w 608274"/>
              <a:gd name="connsiteY48" fmla="*/ 76080 h 311052"/>
              <a:gd name="connsiteX49" fmla="*/ 106130 w 608274"/>
              <a:gd name="connsiteY49" fmla="*/ 25200 h 311052"/>
              <a:gd name="connsiteX50" fmla="*/ 145809 w 608274"/>
              <a:gd name="connsiteY50" fmla="*/ 44340 h 311052"/>
              <a:gd name="connsiteX51" fmla="*/ 169886 w 608274"/>
              <a:gd name="connsiteY51" fmla="*/ 44340 h 311052"/>
              <a:gd name="connsiteX52" fmla="*/ 169886 w 608274"/>
              <a:gd name="connsiteY52" fmla="*/ 19236 h 311052"/>
              <a:gd name="connsiteX53" fmla="*/ 38811 w 608274"/>
              <a:gd name="connsiteY53" fmla="*/ 0 h 311052"/>
              <a:gd name="connsiteX54" fmla="*/ 179516 w 608274"/>
              <a:gd name="connsiteY54" fmla="*/ 0 h 311052"/>
              <a:gd name="connsiteX55" fmla="*/ 189147 w 608274"/>
              <a:gd name="connsiteY55" fmla="*/ 9618 h 311052"/>
              <a:gd name="connsiteX56" fmla="*/ 189147 w 608274"/>
              <a:gd name="connsiteY56" fmla="*/ 44340 h 311052"/>
              <a:gd name="connsiteX57" fmla="*/ 576493 w 608274"/>
              <a:gd name="connsiteY57" fmla="*/ 44340 h 311052"/>
              <a:gd name="connsiteX58" fmla="*/ 608274 w 608274"/>
              <a:gd name="connsiteY58" fmla="*/ 76080 h 311052"/>
              <a:gd name="connsiteX59" fmla="*/ 576493 w 608274"/>
              <a:gd name="connsiteY59" fmla="*/ 107820 h 311052"/>
              <a:gd name="connsiteX60" fmla="*/ 189147 w 608274"/>
              <a:gd name="connsiteY60" fmla="*/ 107820 h 311052"/>
              <a:gd name="connsiteX61" fmla="*/ 189147 w 608274"/>
              <a:gd name="connsiteY61" fmla="*/ 291816 h 311052"/>
              <a:gd name="connsiteX62" fmla="*/ 208697 w 608274"/>
              <a:gd name="connsiteY62" fmla="*/ 291816 h 311052"/>
              <a:gd name="connsiteX63" fmla="*/ 218328 w 608274"/>
              <a:gd name="connsiteY63" fmla="*/ 301434 h 311052"/>
              <a:gd name="connsiteX64" fmla="*/ 208697 w 608274"/>
              <a:gd name="connsiteY64" fmla="*/ 311052 h 311052"/>
              <a:gd name="connsiteX65" fmla="*/ 9630 w 608274"/>
              <a:gd name="connsiteY65" fmla="*/ 311052 h 311052"/>
              <a:gd name="connsiteX66" fmla="*/ 0 w 608274"/>
              <a:gd name="connsiteY66" fmla="*/ 301434 h 311052"/>
              <a:gd name="connsiteX67" fmla="*/ 9630 w 608274"/>
              <a:gd name="connsiteY67" fmla="*/ 291816 h 311052"/>
              <a:gd name="connsiteX68" fmla="*/ 29181 w 608274"/>
              <a:gd name="connsiteY68" fmla="*/ 291816 h 311052"/>
              <a:gd name="connsiteX69" fmla="*/ 29181 w 608274"/>
              <a:gd name="connsiteY69" fmla="*/ 9618 h 311052"/>
              <a:gd name="connsiteX70" fmla="*/ 38811 w 608274"/>
              <a:gd name="connsiteY70" fmla="*/ 0 h 31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8274" h="311052">
                <a:moveTo>
                  <a:pt x="82812" y="140143"/>
                </a:moveTo>
                <a:lnTo>
                  <a:pt x="135518" y="140143"/>
                </a:lnTo>
                <a:cubicBezTo>
                  <a:pt x="140817" y="140143"/>
                  <a:pt x="145153" y="144462"/>
                  <a:pt x="145153" y="149740"/>
                </a:cubicBezTo>
                <a:cubicBezTo>
                  <a:pt x="145153" y="155018"/>
                  <a:pt x="140817" y="159337"/>
                  <a:pt x="135518" y="159337"/>
                </a:cubicBezTo>
                <a:lnTo>
                  <a:pt x="82812" y="159337"/>
                </a:lnTo>
                <a:cubicBezTo>
                  <a:pt x="77512" y="159337"/>
                  <a:pt x="73176" y="155018"/>
                  <a:pt x="73176" y="149740"/>
                </a:cubicBezTo>
                <a:cubicBezTo>
                  <a:pt x="73176" y="144462"/>
                  <a:pt x="77512" y="140143"/>
                  <a:pt x="82812" y="140143"/>
                </a:cubicBezTo>
                <a:close/>
                <a:moveTo>
                  <a:pt x="582368" y="65019"/>
                </a:moveTo>
                <a:lnTo>
                  <a:pt x="558773" y="88583"/>
                </a:lnTo>
                <a:lnTo>
                  <a:pt x="576493" y="88583"/>
                </a:lnTo>
                <a:cubicBezTo>
                  <a:pt x="583427" y="88583"/>
                  <a:pt x="589013" y="83005"/>
                  <a:pt x="589013" y="76080"/>
                </a:cubicBezTo>
                <a:cubicBezTo>
                  <a:pt x="589013" y="71271"/>
                  <a:pt x="586316" y="67135"/>
                  <a:pt x="582368" y="65019"/>
                </a:cubicBezTo>
                <a:close/>
                <a:moveTo>
                  <a:pt x="529592" y="63576"/>
                </a:moveTo>
                <a:lnTo>
                  <a:pt x="504455" y="88583"/>
                </a:lnTo>
                <a:lnTo>
                  <a:pt x="531518" y="88583"/>
                </a:lnTo>
                <a:lnTo>
                  <a:pt x="556654" y="63576"/>
                </a:lnTo>
                <a:close/>
                <a:moveTo>
                  <a:pt x="445419" y="63576"/>
                </a:moveTo>
                <a:lnTo>
                  <a:pt x="420283" y="88583"/>
                </a:lnTo>
                <a:lnTo>
                  <a:pt x="477297" y="88583"/>
                </a:lnTo>
                <a:lnTo>
                  <a:pt x="502337" y="63576"/>
                </a:lnTo>
                <a:close/>
                <a:moveTo>
                  <a:pt x="391102" y="63576"/>
                </a:moveTo>
                <a:lnTo>
                  <a:pt x="365966" y="88583"/>
                </a:lnTo>
                <a:lnTo>
                  <a:pt x="393028" y="88583"/>
                </a:lnTo>
                <a:lnTo>
                  <a:pt x="418165" y="63576"/>
                </a:lnTo>
                <a:close/>
                <a:moveTo>
                  <a:pt x="306930" y="63576"/>
                </a:moveTo>
                <a:lnTo>
                  <a:pt x="281794" y="88583"/>
                </a:lnTo>
                <a:lnTo>
                  <a:pt x="338808" y="88583"/>
                </a:lnTo>
                <a:lnTo>
                  <a:pt x="363847" y="63576"/>
                </a:lnTo>
                <a:close/>
                <a:moveTo>
                  <a:pt x="252613" y="63576"/>
                </a:moveTo>
                <a:lnTo>
                  <a:pt x="227477" y="88583"/>
                </a:lnTo>
                <a:lnTo>
                  <a:pt x="254539" y="88583"/>
                </a:lnTo>
                <a:lnTo>
                  <a:pt x="279675" y="63576"/>
                </a:lnTo>
                <a:close/>
                <a:moveTo>
                  <a:pt x="155439" y="63576"/>
                </a:moveTo>
                <a:cubicBezTo>
                  <a:pt x="156499" y="67520"/>
                  <a:pt x="156980" y="71752"/>
                  <a:pt x="156980" y="76080"/>
                </a:cubicBezTo>
                <a:cubicBezTo>
                  <a:pt x="156980" y="80408"/>
                  <a:pt x="156499" y="84640"/>
                  <a:pt x="155439" y="88583"/>
                </a:cubicBezTo>
                <a:lnTo>
                  <a:pt x="200318" y="88583"/>
                </a:lnTo>
                <a:lnTo>
                  <a:pt x="225358" y="63576"/>
                </a:lnTo>
                <a:close/>
                <a:moveTo>
                  <a:pt x="106130" y="44436"/>
                </a:moveTo>
                <a:cubicBezTo>
                  <a:pt x="88603" y="44436"/>
                  <a:pt x="74445" y="58671"/>
                  <a:pt x="74445" y="76080"/>
                </a:cubicBezTo>
                <a:cubicBezTo>
                  <a:pt x="74445" y="93489"/>
                  <a:pt x="88603" y="107724"/>
                  <a:pt x="106130" y="107724"/>
                </a:cubicBezTo>
                <a:cubicBezTo>
                  <a:pt x="123562" y="107724"/>
                  <a:pt x="137719" y="93489"/>
                  <a:pt x="137719" y="76080"/>
                </a:cubicBezTo>
                <a:cubicBezTo>
                  <a:pt x="137719" y="58671"/>
                  <a:pt x="123562" y="44436"/>
                  <a:pt x="106130" y="44436"/>
                </a:cubicBezTo>
                <a:close/>
                <a:moveTo>
                  <a:pt x="48442" y="19236"/>
                </a:moveTo>
                <a:lnTo>
                  <a:pt x="48442" y="291816"/>
                </a:lnTo>
                <a:lnTo>
                  <a:pt x="169886" y="291816"/>
                </a:lnTo>
                <a:lnTo>
                  <a:pt x="169886" y="107820"/>
                </a:lnTo>
                <a:lnTo>
                  <a:pt x="145809" y="107820"/>
                </a:lnTo>
                <a:cubicBezTo>
                  <a:pt x="136467" y="119458"/>
                  <a:pt x="122117" y="126960"/>
                  <a:pt x="106130" y="126960"/>
                </a:cubicBezTo>
                <a:cubicBezTo>
                  <a:pt x="78009" y="126960"/>
                  <a:pt x="55184" y="104165"/>
                  <a:pt x="55184" y="76080"/>
                </a:cubicBezTo>
                <a:cubicBezTo>
                  <a:pt x="55184" y="47995"/>
                  <a:pt x="78009" y="25200"/>
                  <a:pt x="106130" y="25200"/>
                </a:cubicBezTo>
                <a:cubicBezTo>
                  <a:pt x="122117" y="25200"/>
                  <a:pt x="136467" y="32702"/>
                  <a:pt x="145809" y="44340"/>
                </a:cubicBezTo>
                <a:lnTo>
                  <a:pt x="169886" y="44340"/>
                </a:lnTo>
                <a:lnTo>
                  <a:pt x="169886" y="19236"/>
                </a:lnTo>
                <a:close/>
                <a:moveTo>
                  <a:pt x="38811" y="0"/>
                </a:moveTo>
                <a:lnTo>
                  <a:pt x="179516" y="0"/>
                </a:lnTo>
                <a:cubicBezTo>
                  <a:pt x="184813" y="0"/>
                  <a:pt x="189147" y="4328"/>
                  <a:pt x="189147" y="9618"/>
                </a:cubicBezTo>
                <a:lnTo>
                  <a:pt x="189147" y="44340"/>
                </a:lnTo>
                <a:lnTo>
                  <a:pt x="576493" y="44340"/>
                </a:lnTo>
                <a:cubicBezTo>
                  <a:pt x="594021" y="44340"/>
                  <a:pt x="608274" y="58575"/>
                  <a:pt x="608274" y="76080"/>
                </a:cubicBezTo>
                <a:cubicBezTo>
                  <a:pt x="608274" y="93585"/>
                  <a:pt x="594021" y="107820"/>
                  <a:pt x="576493" y="107820"/>
                </a:cubicBezTo>
                <a:lnTo>
                  <a:pt x="189147" y="107820"/>
                </a:lnTo>
                <a:lnTo>
                  <a:pt x="189147" y="291816"/>
                </a:lnTo>
                <a:lnTo>
                  <a:pt x="208697" y="291816"/>
                </a:lnTo>
                <a:cubicBezTo>
                  <a:pt x="213994" y="291816"/>
                  <a:pt x="218328" y="296144"/>
                  <a:pt x="218328" y="301434"/>
                </a:cubicBezTo>
                <a:cubicBezTo>
                  <a:pt x="218328" y="306724"/>
                  <a:pt x="213994" y="311052"/>
                  <a:pt x="208697" y="311052"/>
                </a:cubicBezTo>
                <a:lnTo>
                  <a:pt x="9630" y="311052"/>
                </a:lnTo>
                <a:cubicBezTo>
                  <a:pt x="4334" y="311052"/>
                  <a:pt x="0" y="306724"/>
                  <a:pt x="0" y="301434"/>
                </a:cubicBezTo>
                <a:cubicBezTo>
                  <a:pt x="0" y="296144"/>
                  <a:pt x="4334" y="291816"/>
                  <a:pt x="9630" y="291816"/>
                </a:cubicBezTo>
                <a:lnTo>
                  <a:pt x="29181" y="291816"/>
                </a:lnTo>
                <a:lnTo>
                  <a:pt x="29181" y="9618"/>
                </a:lnTo>
                <a:cubicBezTo>
                  <a:pt x="29181" y="4328"/>
                  <a:pt x="33418" y="0"/>
                  <a:pt x="38811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3050540" y="-147955"/>
          <a:ext cx="4518025" cy="5370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4514850" imgH="5365750" progId="Paint.Picture">
                  <p:embed/>
                </p:oleObj>
              </mc:Choice>
              <mc:Fallback>
                <p:oleObj name="" r:id="rId1" imgW="4514850" imgH="5365750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50540" y="-147955"/>
                        <a:ext cx="4518025" cy="5370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Barrier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14" name="barrier-closed_32342"/>
          <p:cNvSpPr>
            <a:spLocks noChangeAspect="1"/>
          </p:cNvSpPr>
          <p:nvPr/>
        </p:nvSpPr>
        <p:spPr bwMode="auto">
          <a:xfrm>
            <a:off x="395605" y="2061845"/>
            <a:ext cx="1061085" cy="542925"/>
          </a:xfrm>
          <a:custGeom>
            <a:avLst/>
            <a:gdLst>
              <a:gd name="connsiteX0" fmla="*/ 82812 w 608274"/>
              <a:gd name="connsiteY0" fmla="*/ 140143 h 311052"/>
              <a:gd name="connsiteX1" fmla="*/ 135518 w 608274"/>
              <a:gd name="connsiteY1" fmla="*/ 140143 h 311052"/>
              <a:gd name="connsiteX2" fmla="*/ 145153 w 608274"/>
              <a:gd name="connsiteY2" fmla="*/ 149740 h 311052"/>
              <a:gd name="connsiteX3" fmla="*/ 135518 w 608274"/>
              <a:gd name="connsiteY3" fmla="*/ 159337 h 311052"/>
              <a:gd name="connsiteX4" fmla="*/ 82812 w 608274"/>
              <a:gd name="connsiteY4" fmla="*/ 159337 h 311052"/>
              <a:gd name="connsiteX5" fmla="*/ 73176 w 608274"/>
              <a:gd name="connsiteY5" fmla="*/ 149740 h 311052"/>
              <a:gd name="connsiteX6" fmla="*/ 82812 w 608274"/>
              <a:gd name="connsiteY6" fmla="*/ 140143 h 311052"/>
              <a:gd name="connsiteX7" fmla="*/ 582368 w 608274"/>
              <a:gd name="connsiteY7" fmla="*/ 65019 h 311052"/>
              <a:gd name="connsiteX8" fmla="*/ 558773 w 608274"/>
              <a:gd name="connsiteY8" fmla="*/ 88583 h 311052"/>
              <a:gd name="connsiteX9" fmla="*/ 576493 w 608274"/>
              <a:gd name="connsiteY9" fmla="*/ 88583 h 311052"/>
              <a:gd name="connsiteX10" fmla="*/ 589013 w 608274"/>
              <a:gd name="connsiteY10" fmla="*/ 76080 h 311052"/>
              <a:gd name="connsiteX11" fmla="*/ 582368 w 608274"/>
              <a:gd name="connsiteY11" fmla="*/ 65019 h 311052"/>
              <a:gd name="connsiteX12" fmla="*/ 529592 w 608274"/>
              <a:gd name="connsiteY12" fmla="*/ 63576 h 311052"/>
              <a:gd name="connsiteX13" fmla="*/ 504455 w 608274"/>
              <a:gd name="connsiteY13" fmla="*/ 88583 h 311052"/>
              <a:gd name="connsiteX14" fmla="*/ 531518 w 608274"/>
              <a:gd name="connsiteY14" fmla="*/ 88583 h 311052"/>
              <a:gd name="connsiteX15" fmla="*/ 556654 w 608274"/>
              <a:gd name="connsiteY15" fmla="*/ 63576 h 311052"/>
              <a:gd name="connsiteX16" fmla="*/ 445419 w 608274"/>
              <a:gd name="connsiteY16" fmla="*/ 63576 h 311052"/>
              <a:gd name="connsiteX17" fmla="*/ 420283 w 608274"/>
              <a:gd name="connsiteY17" fmla="*/ 88583 h 311052"/>
              <a:gd name="connsiteX18" fmla="*/ 477297 w 608274"/>
              <a:gd name="connsiteY18" fmla="*/ 88583 h 311052"/>
              <a:gd name="connsiteX19" fmla="*/ 502337 w 608274"/>
              <a:gd name="connsiteY19" fmla="*/ 63576 h 311052"/>
              <a:gd name="connsiteX20" fmla="*/ 391102 w 608274"/>
              <a:gd name="connsiteY20" fmla="*/ 63576 h 311052"/>
              <a:gd name="connsiteX21" fmla="*/ 365966 w 608274"/>
              <a:gd name="connsiteY21" fmla="*/ 88583 h 311052"/>
              <a:gd name="connsiteX22" fmla="*/ 393028 w 608274"/>
              <a:gd name="connsiteY22" fmla="*/ 88583 h 311052"/>
              <a:gd name="connsiteX23" fmla="*/ 418165 w 608274"/>
              <a:gd name="connsiteY23" fmla="*/ 63576 h 311052"/>
              <a:gd name="connsiteX24" fmla="*/ 306930 w 608274"/>
              <a:gd name="connsiteY24" fmla="*/ 63576 h 311052"/>
              <a:gd name="connsiteX25" fmla="*/ 281794 w 608274"/>
              <a:gd name="connsiteY25" fmla="*/ 88583 h 311052"/>
              <a:gd name="connsiteX26" fmla="*/ 338808 w 608274"/>
              <a:gd name="connsiteY26" fmla="*/ 88583 h 311052"/>
              <a:gd name="connsiteX27" fmla="*/ 363847 w 608274"/>
              <a:gd name="connsiteY27" fmla="*/ 63576 h 311052"/>
              <a:gd name="connsiteX28" fmla="*/ 252613 w 608274"/>
              <a:gd name="connsiteY28" fmla="*/ 63576 h 311052"/>
              <a:gd name="connsiteX29" fmla="*/ 227477 w 608274"/>
              <a:gd name="connsiteY29" fmla="*/ 88583 h 311052"/>
              <a:gd name="connsiteX30" fmla="*/ 254539 w 608274"/>
              <a:gd name="connsiteY30" fmla="*/ 88583 h 311052"/>
              <a:gd name="connsiteX31" fmla="*/ 279675 w 608274"/>
              <a:gd name="connsiteY31" fmla="*/ 63576 h 311052"/>
              <a:gd name="connsiteX32" fmla="*/ 155439 w 608274"/>
              <a:gd name="connsiteY32" fmla="*/ 63576 h 311052"/>
              <a:gd name="connsiteX33" fmla="*/ 156980 w 608274"/>
              <a:gd name="connsiteY33" fmla="*/ 76080 h 311052"/>
              <a:gd name="connsiteX34" fmla="*/ 155439 w 608274"/>
              <a:gd name="connsiteY34" fmla="*/ 88583 h 311052"/>
              <a:gd name="connsiteX35" fmla="*/ 200318 w 608274"/>
              <a:gd name="connsiteY35" fmla="*/ 88583 h 311052"/>
              <a:gd name="connsiteX36" fmla="*/ 225358 w 608274"/>
              <a:gd name="connsiteY36" fmla="*/ 63576 h 311052"/>
              <a:gd name="connsiteX37" fmla="*/ 106130 w 608274"/>
              <a:gd name="connsiteY37" fmla="*/ 44436 h 311052"/>
              <a:gd name="connsiteX38" fmla="*/ 74445 w 608274"/>
              <a:gd name="connsiteY38" fmla="*/ 76080 h 311052"/>
              <a:gd name="connsiteX39" fmla="*/ 106130 w 608274"/>
              <a:gd name="connsiteY39" fmla="*/ 107724 h 311052"/>
              <a:gd name="connsiteX40" fmla="*/ 137719 w 608274"/>
              <a:gd name="connsiteY40" fmla="*/ 76080 h 311052"/>
              <a:gd name="connsiteX41" fmla="*/ 106130 w 608274"/>
              <a:gd name="connsiteY41" fmla="*/ 44436 h 311052"/>
              <a:gd name="connsiteX42" fmla="*/ 48442 w 608274"/>
              <a:gd name="connsiteY42" fmla="*/ 19236 h 311052"/>
              <a:gd name="connsiteX43" fmla="*/ 48442 w 608274"/>
              <a:gd name="connsiteY43" fmla="*/ 291816 h 311052"/>
              <a:gd name="connsiteX44" fmla="*/ 169886 w 608274"/>
              <a:gd name="connsiteY44" fmla="*/ 291816 h 311052"/>
              <a:gd name="connsiteX45" fmla="*/ 169886 w 608274"/>
              <a:gd name="connsiteY45" fmla="*/ 107820 h 311052"/>
              <a:gd name="connsiteX46" fmla="*/ 145809 w 608274"/>
              <a:gd name="connsiteY46" fmla="*/ 107820 h 311052"/>
              <a:gd name="connsiteX47" fmla="*/ 106130 w 608274"/>
              <a:gd name="connsiteY47" fmla="*/ 126960 h 311052"/>
              <a:gd name="connsiteX48" fmla="*/ 55184 w 608274"/>
              <a:gd name="connsiteY48" fmla="*/ 76080 h 311052"/>
              <a:gd name="connsiteX49" fmla="*/ 106130 w 608274"/>
              <a:gd name="connsiteY49" fmla="*/ 25200 h 311052"/>
              <a:gd name="connsiteX50" fmla="*/ 145809 w 608274"/>
              <a:gd name="connsiteY50" fmla="*/ 44340 h 311052"/>
              <a:gd name="connsiteX51" fmla="*/ 169886 w 608274"/>
              <a:gd name="connsiteY51" fmla="*/ 44340 h 311052"/>
              <a:gd name="connsiteX52" fmla="*/ 169886 w 608274"/>
              <a:gd name="connsiteY52" fmla="*/ 19236 h 311052"/>
              <a:gd name="connsiteX53" fmla="*/ 38811 w 608274"/>
              <a:gd name="connsiteY53" fmla="*/ 0 h 311052"/>
              <a:gd name="connsiteX54" fmla="*/ 179516 w 608274"/>
              <a:gd name="connsiteY54" fmla="*/ 0 h 311052"/>
              <a:gd name="connsiteX55" fmla="*/ 189147 w 608274"/>
              <a:gd name="connsiteY55" fmla="*/ 9618 h 311052"/>
              <a:gd name="connsiteX56" fmla="*/ 189147 w 608274"/>
              <a:gd name="connsiteY56" fmla="*/ 44340 h 311052"/>
              <a:gd name="connsiteX57" fmla="*/ 576493 w 608274"/>
              <a:gd name="connsiteY57" fmla="*/ 44340 h 311052"/>
              <a:gd name="connsiteX58" fmla="*/ 608274 w 608274"/>
              <a:gd name="connsiteY58" fmla="*/ 76080 h 311052"/>
              <a:gd name="connsiteX59" fmla="*/ 576493 w 608274"/>
              <a:gd name="connsiteY59" fmla="*/ 107820 h 311052"/>
              <a:gd name="connsiteX60" fmla="*/ 189147 w 608274"/>
              <a:gd name="connsiteY60" fmla="*/ 107820 h 311052"/>
              <a:gd name="connsiteX61" fmla="*/ 189147 w 608274"/>
              <a:gd name="connsiteY61" fmla="*/ 291816 h 311052"/>
              <a:gd name="connsiteX62" fmla="*/ 208697 w 608274"/>
              <a:gd name="connsiteY62" fmla="*/ 291816 h 311052"/>
              <a:gd name="connsiteX63" fmla="*/ 218328 w 608274"/>
              <a:gd name="connsiteY63" fmla="*/ 301434 h 311052"/>
              <a:gd name="connsiteX64" fmla="*/ 208697 w 608274"/>
              <a:gd name="connsiteY64" fmla="*/ 311052 h 311052"/>
              <a:gd name="connsiteX65" fmla="*/ 9630 w 608274"/>
              <a:gd name="connsiteY65" fmla="*/ 311052 h 311052"/>
              <a:gd name="connsiteX66" fmla="*/ 0 w 608274"/>
              <a:gd name="connsiteY66" fmla="*/ 301434 h 311052"/>
              <a:gd name="connsiteX67" fmla="*/ 9630 w 608274"/>
              <a:gd name="connsiteY67" fmla="*/ 291816 h 311052"/>
              <a:gd name="connsiteX68" fmla="*/ 29181 w 608274"/>
              <a:gd name="connsiteY68" fmla="*/ 291816 h 311052"/>
              <a:gd name="connsiteX69" fmla="*/ 29181 w 608274"/>
              <a:gd name="connsiteY69" fmla="*/ 9618 h 311052"/>
              <a:gd name="connsiteX70" fmla="*/ 38811 w 608274"/>
              <a:gd name="connsiteY70" fmla="*/ 0 h 31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8274" h="311052">
                <a:moveTo>
                  <a:pt x="82812" y="140143"/>
                </a:moveTo>
                <a:lnTo>
                  <a:pt x="135518" y="140143"/>
                </a:lnTo>
                <a:cubicBezTo>
                  <a:pt x="140817" y="140143"/>
                  <a:pt x="145153" y="144462"/>
                  <a:pt x="145153" y="149740"/>
                </a:cubicBezTo>
                <a:cubicBezTo>
                  <a:pt x="145153" y="155018"/>
                  <a:pt x="140817" y="159337"/>
                  <a:pt x="135518" y="159337"/>
                </a:cubicBezTo>
                <a:lnTo>
                  <a:pt x="82812" y="159337"/>
                </a:lnTo>
                <a:cubicBezTo>
                  <a:pt x="77512" y="159337"/>
                  <a:pt x="73176" y="155018"/>
                  <a:pt x="73176" y="149740"/>
                </a:cubicBezTo>
                <a:cubicBezTo>
                  <a:pt x="73176" y="144462"/>
                  <a:pt x="77512" y="140143"/>
                  <a:pt x="82812" y="140143"/>
                </a:cubicBezTo>
                <a:close/>
                <a:moveTo>
                  <a:pt x="582368" y="65019"/>
                </a:moveTo>
                <a:lnTo>
                  <a:pt x="558773" y="88583"/>
                </a:lnTo>
                <a:lnTo>
                  <a:pt x="576493" y="88583"/>
                </a:lnTo>
                <a:cubicBezTo>
                  <a:pt x="583427" y="88583"/>
                  <a:pt x="589013" y="83005"/>
                  <a:pt x="589013" y="76080"/>
                </a:cubicBezTo>
                <a:cubicBezTo>
                  <a:pt x="589013" y="71271"/>
                  <a:pt x="586316" y="67135"/>
                  <a:pt x="582368" y="65019"/>
                </a:cubicBezTo>
                <a:close/>
                <a:moveTo>
                  <a:pt x="529592" y="63576"/>
                </a:moveTo>
                <a:lnTo>
                  <a:pt x="504455" y="88583"/>
                </a:lnTo>
                <a:lnTo>
                  <a:pt x="531518" y="88583"/>
                </a:lnTo>
                <a:lnTo>
                  <a:pt x="556654" y="63576"/>
                </a:lnTo>
                <a:close/>
                <a:moveTo>
                  <a:pt x="445419" y="63576"/>
                </a:moveTo>
                <a:lnTo>
                  <a:pt x="420283" y="88583"/>
                </a:lnTo>
                <a:lnTo>
                  <a:pt x="477297" y="88583"/>
                </a:lnTo>
                <a:lnTo>
                  <a:pt x="502337" y="63576"/>
                </a:lnTo>
                <a:close/>
                <a:moveTo>
                  <a:pt x="391102" y="63576"/>
                </a:moveTo>
                <a:lnTo>
                  <a:pt x="365966" y="88583"/>
                </a:lnTo>
                <a:lnTo>
                  <a:pt x="393028" y="88583"/>
                </a:lnTo>
                <a:lnTo>
                  <a:pt x="418165" y="63576"/>
                </a:lnTo>
                <a:close/>
                <a:moveTo>
                  <a:pt x="306930" y="63576"/>
                </a:moveTo>
                <a:lnTo>
                  <a:pt x="281794" y="88583"/>
                </a:lnTo>
                <a:lnTo>
                  <a:pt x="338808" y="88583"/>
                </a:lnTo>
                <a:lnTo>
                  <a:pt x="363847" y="63576"/>
                </a:lnTo>
                <a:close/>
                <a:moveTo>
                  <a:pt x="252613" y="63576"/>
                </a:moveTo>
                <a:lnTo>
                  <a:pt x="227477" y="88583"/>
                </a:lnTo>
                <a:lnTo>
                  <a:pt x="254539" y="88583"/>
                </a:lnTo>
                <a:lnTo>
                  <a:pt x="279675" y="63576"/>
                </a:lnTo>
                <a:close/>
                <a:moveTo>
                  <a:pt x="155439" y="63576"/>
                </a:moveTo>
                <a:cubicBezTo>
                  <a:pt x="156499" y="67520"/>
                  <a:pt x="156980" y="71752"/>
                  <a:pt x="156980" y="76080"/>
                </a:cubicBezTo>
                <a:cubicBezTo>
                  <a:pt x="156980" y="80408"/>
                  <a:pt x="156499" y="84640"/>
                  <a:pt x="155439" y="88583"/>
                </a:cubicBezTo>
                <a:lnTo>
                  <a:pt x="200318" y="88583"/>
                </a:lnTo>
                <a:lnTo>
                  <a:pt x="225358" y="63576"/>
                </a:lnTo>
                <a:close/>
                <a:moveTo>
                  <a:pt x="106130" y="44436"/>
                </a:moveTo>
                <a:cubicBezTo>
                  <a:pt x="88603" y="44436"/>
                  <a:pt x="74445" y="58671"/>
                  <a:pt x="74445" y="76080"/>
                </a:cubicBezTo>
                <a:cubicBezTo>
                  <a:pt x="74445" y="93489"/>
                  <a:pt x="88603" y="107724"/>
                  <a:pt x="106130" y="107724"/>
                </a:cubicBezTo>
                <a:cubicBezTo>
                  <a:pt x="123562" y="107724"/>
                  <a:pt x="137719" y="93489"/>
                  <a:pt x="137719" y="76080"/>
                </a:cubicBezTo>
                <a:cubicBezTo>
                  <a:pt x="137719" y="58671"/>
                  <a:pt x="123562" y="44436"/>
                  <a:pt x="106130" y="44436"/>
                </a:cubicBezTo>
                <a:close/>
                <a:moveTo>
                  <a:pt x="48442" y="19236"/>
                </a:moveTo>
                <a:lnTo>
                  <a:pt x="48442" y="291816"/>
                </a:lnTo>
                <a:lnTo>
                  <a:pt x="169886" y="291816"/>
                </a:lnTo>
                <a:lnTo>
                  <a:pt x="169886" y="107820"/>
                </a:lnTo>
                <a:lnTo>
                  <a:pt x="145809" y="107820"/>
                </a:lnTo>
                <a:cubicBezTo>
                  <a:pt x="136467" y="119458"/>
                  <a:pt x="122117" y="126960"/>
                  <a:pt x="106130" y="126960"/>
                </a:cubicBezTo>
                <a:cubicBezTo>
                  <a:pt x="78009" y="126960"/>
                  <a:pt x="55184" y="104165"/>
                  <a:pt x="55184" y="76080"/>
                </a:cubicBezTo>
                <a:cubicBezTo>
                  <a:pt x="55184" y="47995"/>
                  <a:pt x="78009" y="25200"/>
                  <a:pt x="106130" y="25200"/>
                </a:cubicBezTo>
                <a:cubicBezTo>
                  <a:pt x="122117" y="25200"/>
                  <a:pt x="136467" y="32702"/>
                  <a:pt x="145809" y="44340"/>
                </a:cubicBezTo>
                <a:lnTo>
                  <a:pt x="169886" y="44340"/>
                </a:lnTo>
                <a:lnTo>
                  <a:pt x="169886" y="19236"/>
                </a:lnTo>
                <a:close/>
                <a:moveTo>
                  <a:pt x="38811" y="0"/>
                </a:moveTo>
                <a:lnTo>
                  <a:pt x="179516" y="0"/>
                </a:lnTo>
                <a:cubicBezTo>
                  <a:pt x="184813" y="0"/>
                  <a:pt x="189147" y="4328"/>
                  <a:pt x="189147" y="9618"/>
                </a:cubicBezTo>
                <a:lnTo>
                  <a:pt x="189147" y="44340"/>
                </a:lnTo>
                <a:lnTo>
                  <a:pt x="576493" y="44340"/>
                </a:lnTo>
                <a:cubicBezTo>
                  <a:pt x="594021" y="44340"/>
                  <a:pt x="608274" y="58575"/>
                  <a:pt x="608274" y="76080"/>
                </a:cubicBezTo>
                <a:cubicBezTo>
                  <a:pt x="608274" y="93585"/>
                  <a:pt x="594021" y="107820"/>
                  <a:pt x="576493" y="107820"/>
                </a:cubicBezTo>
                <a:lnTo>
                  <a:pt x="189147" y="107820"/>
                </a:lnTo>
                <a:lnTo>
                  <a:pt x="189147" y="291816"/>
                </a:lnTo>
                <a:lnTo>
                  <a:pt x="208697" y="291816"/>
                </a:lnTo>
                <a:cubicBezTo>
                  <a:pt x="213994" y="291816"/>
                  <a:pt x="218328" y="296144"/>
                  <a:pt x="218328" y="301434"/>
                </a:cubicBezTo>
                <a:cubicBezTo>
                  <a:pt x="218328" y="306724"/>
                  <a:pt x="213994" y="311052"/>
                  <a:pt x="208697" y="311052"/>
                </a:cubicBezTo>
                <a:lnTo>
                  <a:pt x="9630" y="311052"/>
                </a:lnTo>
                <a:cubicBezTo>
                  <a:pt x="4334" y="311052"/>
                  <a:pt x="0" y="306724"/>
                  <a:pt x="0" y="301434"/>
                </a:cubicBezTo>
                <a:cubicBezTo>
                  <a:pt x="0" y="296144"/>
                  <a:pt x="4334" y="291816"/>
                  <a:pt x="9630" y="291816"/>
                </a:cubicBezTo>
                <a:lnTo>
                  <a:pt x="29181" y="291816"/>
                </a:lnTo>
                <a:lnTo>
                  <a:pt x="29181" y="9618"/>
                </a:lnTo>
                <a:cubicBezTo>
                  <a:pt x="29181" y="4328"/>
                  <a:pt x="33418" y="0"/>
                  <a:pt x="38811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3" name="对象 2"/>
          <p:cNvGraphicFramePr/>
          <p:nvPr/>
        </p:nvGraphicFramePr>
        <p:xfrm>
          <a:off x="3796030" y="43180"/>
          <a:ext cx="4423410" cy="5185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" imgW="4419600" imgH="5181600" progId="Paint.Picture">
                  <p:embed/>
                </p:oleObj>
              </mc:Choice>
              <mc:Fallback>
                <p:oleObj name="" r:id="rId1" imgW="4419600" imgH="51816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96030" y="43180"/>
                        <a:ext cx="4423410" cy="5185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Leader Election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podium_248267"/>
          <p:cNvSpPr>
            <a:spLocks noChangeAspect="1"/>
          </p:cNvSpPr>
          <p:nvPr/>
        </p:nvSpPr>
        <p:spPr bwMode="auto">
          <a:xfrm>
            <a:off x="395605" y="1233805"/>
            <a:ext cx="882015" cy="881380"/>
          </a:xfrm>
          <a:custGeom>
            <a:avLst/>
            <a:gdLst>
              <a:gd name="connsiteX0" fmla="*/ 589997 w 609614"/>
              <a:gd name="connsiteY0" fmla="*/ 589080 h 608697"/>
              <a:gd name="connsiteX1" fmla="*/ 609614 w 609614"/>
              <a:gd name="connsiteY1" fmla="*/ 589080 h 608697"/>
              <a:gd name="connsiteX2" fmla="*/ 609614 w 609614"/>
              <a:gd name="connsiteY2" fmla="*/ 608697 h 608697"/>
              <a:gd name="connsiteX3" fmla="*/ 589997 w 609614"/>
              <a:gd name="connsiteY3" fmla="*/ 608697 h 608697"/>
              <a:gd name="connsiteX4" fmla="*/ 383463 w 609614"/>
              <a:gd name="connsiteY4" fmla="*/ 520333 h 608697"/>
              <a:gd name="connsiteX5" fmla="*/ 383463 w 609614"/>
              <a:gd name="connsiteY5" fmla="*/ 589091 h 608697"/>
              <a:gd name="connsiteX6" fmla="*/ 501452 w 609614"/>
              <a:gd name="connsiteY6" fmla="*/ 589091 h 608697"/>
              <a:gd name="connsiteX7" fmla="*/ 501452 w 609614"/>
              <a:gd name="connsiteY7" fmla="*/ 520333 h 608697"/>
              <a:gd name="connsiteX8" fmla="*/ 108126 w 609614"/>
              <a:gd name="connsiteY8" fmla="*/ 520333 h 608697"/>
              <a:gd name="connsiteX9" fmla="*/ 108126 w 609614"/>
              <a:gd name="connsiteY9" fmla="*/ 589091 h 608697"/>
              <a:gd name="connsiteX10" fmla="*/ 226114 w 609614"/>
              <a:gd name="connsiteY10" fmla="*/ 589091 h 608697"/>
              <a:gd name="connsiteX11" fmla="*/ 226114 w 609614"/>
              <a:gd name="connsiteY11" fmla="*/ 520333 h 608697"/>
              <a:gd name="connsiteX12" fmla="*/ 275337 w 609614"/>
              <a:gd name="connsiteY12" fmla="*/ 490853 h 608697"/>
              <a:gd name="connsiteX13" fmla="*/ 314630 w 609614"/>
              <a:gd name="connsiteY13" fmla="*/ 490853 h 608697"/>
              <a:gd name="connsiteX14" fmla="*/ 314630 w 609614"/>
              <a:gd name="connsiteY14" fmla="*/ 549764 h 608697"/>
              <a:gd name="connsiteX15" fmla="*/ 344147 w 609614"/>
              <a:gd name="connsiteY15" fmla="*/ 549764 h 608697"/>
              <a:gd name="connsiteX16" fmla="*/ 344147 w 609614"/>
              <a:gd name="connsiteY16" fmla="*/ 569463 h 608697"/>
              <a:gd name="connsiteX17" fmla="*/ 265467 w 609614"/>
              <a:gd name="connsiteY17" fmla="*/ 569463 h 608697"/>
              <a:gd name="connsiteX18" fmla="*/ 265467 w 609614"/>
              <a:gd name="connsiteY18" fmla="*/ 549764 h 608697"/>
              <a:gd name="connsiteX19" fmla="*/ 294984 w 609614"/>
              <a:gd name="connsiteY19" fmla="*/ 549764 h 608697"/>
              <a:gd name="connsiteX20" fmla="*/ 294984 w 609614"/>
              <a:gd name="connsiteY20" fmla="*/ 510552 h 608697"/>
              <a:gd name="connsiteX21" fmla="*/ 275337 w 609614"/>
              <a:gd name="connsiteY21" fmla="*/ 510552 h 608697"/>
              <a:gd name="connsiteX22" fmla="*/ 245840 w 609614"/>
              <a:gd name="connsiteY22" fmla="*/ 471272 h 608697"/>
              <a:gd name="connsiteX23" fmla="*/ 245840 w 609614"/>
              <a:gd name="connsiteY23" fmla="*/ 589091 h 608697"/>
              <a:gd name="connsiteX24" fmla="*/ 363829 w 609614"/>
              <a:gd name="connsiteY24" fmla="*/ 589091 h 608697"/>
              <a:gd name="connsiteX25" fmla="*/ 363829 w 609614"/>
              <a:gd name="connsiteY25" fmla="*/ 471272 h 608697"/>
              <a:gd name="connsiteX26" fmla="*/ 353966 w 609614"/>
              <a:gd name="connsiteY26" fmla="*/ 471272 h 608697"/>
              <a:gd name="connsiteX27" fmla="*/ 255611 w 609614"/>
              <a:gd name="connsiteY27" fmla="*/ 471272 h 608697"/>
              <a:gd name="connsiteX28" fmla="*/ 314606 w 609614"/>
              <a:gd name="connsiteY28" fmla="*/ 431968 h 608697"/>
              <a:gd name="connsiteX29" fmla="*/ 314606 w 609614"/>
              <a:gd name="connsiteY29" fmla="*/ 451666 h 608697"/>
              <a:gd name="connsiteX30" fmla="*/ 334332 w 609614"/>
              <a:gd name="connsiteY30" fmla="*/ 451666 h 608697"/>
              <a:gd name="connsiteX31" fmla="*/ 334332 w 609614"/>
              <a:gd name="connsiteY31" fmla="*/ 431968 h 608697"/>
              <a:gd name="connsiteX32" fmla="*/ 275337 w 609614"/>
              <a:gd name="connsiteY32" fmla="*/ 431968 h 608697"/>
              <a:gd name="connsiteX33" fmla="*/ 275337 w 609614"/>
              <a:gd name="connsiteY33" fmla="*/ 451666 h 608697"/>
              <a:gd name="connsiteX34" fmla="*/ 294972 w 609614"/>
              <a:gd name="connsiteY34" fmla="*/ 451666 h 608697"/>
              <a:gd name="connsiteX35" fmla="*/ 294972 w 609614"/>
              <a:gd name="connsiteY35" fmla="*/ 431968 h 608697"/>
              <a:gd name="connsiteX36" fmla="*/ 275337 w 609614"/>
              <a:gd name="connsiteY36" fmla="*/ 333847 h 608697"/>
              <a:gd name="connsiteX37" fmla="*/ 275337 w 609614"/>
              <a:gd name="connsiteY37" fmla="*/ 412362 h 608697"/>
              <a:gd name="connsiteX38" fmla="*/ 294972 w 609614"/>
              <a:gd name="connsiteY38" fmla="*/ 412362 h 608697"/>
              <a:gd name="connsiteX39" fmla="*/ 294972 w 609614"/>
              <a:gd name="connsiteY39" fmla="*/ 353453 h 608697"/>
              <a:gd name="connsiteX40" fmla="*/ 314606 w 609614"/>
              <a:gd name="connsiteY40" fmla="*/ 353453 h 608697"/>
              <a:gd name="connsiteX41" fmla="*/ 314606 w 609614"/>
              <a:gd name="connsiteY41" fmla="*/ 412362 h 608697"/>
              <a:gd name="connsiteX42" fmla="*/ 334332 w 609614"/>
              <a:gd name="connsiteY42" fmla="*/ 412362 h 608697"/>
              <a:gd name="connsiteX43" fmla="*/ 334332 w 609614"/>
              <a:gd name="connsiteY43" fmla="*/ 333847 h 608697"/>
              <a:gd name="connsiteX44" fmla="*/ 157361 w 609614"/>
              <a:gd name="connsiteY44" fmla="*/ 333845 h 608697"/>
              <a:gd name="connsiteX45" fmla="*/ 176978 w 609614"/>
              <a:gd name="connsiteY45" fmla="*/ 333845 h 608697"/>
              <a:gd name="connsiteX46" fmla="*/ 176978 w 609614"/>
              <a:gd name="connsiteY46" fmla="*/ 353462 h 608697"/>
              <a:gd name="connsiteX47" fmla="*/ 157361 w 609614"/>
              <a:gd name="connsiteY47" fmla="*/ 353462 h 608697"/>
              <a:gd name="connsiteX48" fmla="*/ 176978 w 609614"/>
              <a:gd name="connsiteY48" fmla="*/ 314157 h 608697"/>
              <a:gd name="connsiteX49" fmla="*/ 196595 w 609614"/>
              <a:gd name="connsiteY49" fmla="*/ 314157 h 608697"/>
              <a:gd name="connsiteX50" fmla="*/ 196595 w 609614"/>
              <a:gd name="connsiteY50" fmla="*/ 333845 h 608697"/>
              <a:gd name="connsiteX51" fmla="*/ 176978 w 609614"/>
              <a:gd name="connsiteY51" fmla="*/ 333845 h 608697"/>
              <a:gd name="connsiteX52" fmla="*/ 137602 w 609614"/>
              <a:gd name="connsiteY52" fmla="*/ 314157 h 608697"/>
              <a:gd name="connsiteX53" fmla="*/ 157360 w 609614"/>
              <a:gd name="connsiteY53" fmla="*/ 314157 h 608697"/>
              <a:gd name="connsiteX54" fmla="*/ 157360 w 609614"/>
              <a:gd name="connsiteY54" fmla="*/ 333845 h 608697"/>
              <a:gd name="connsiteX55" fmla="*/ 137602 w 609614"/>
              <a:gd name="connsiteY55" fmla="*/ 333845 h 608697"/>
              <a:gd name="connsiteX56" fmla="*/ 157361 w 609614"/>
              <a:gd name="connsiteY56" fmla="*/ 294540 h 608697"/>
              <a:gd name="connsiteX57" fmla="*/ 176978 w 609614"/>
              <a:gd name="connsiteY57" fmla="*/ 294540 h 608697"/>
              <a:gd name="connsiteX58" fmla="*/ 176978 w 609614"/>
              <a:gd name="connsiteY58" fmla="*/ 314157 h 608697"/>
              <a:gd name="connsiteX59" fmla="*/ 157361 w 609614"/>
              <a:gd name="connsiteY59" fmla="*/ 314157 h 608697"/>
              <a:gd name="connsiteX60" fmla="*/ 452324 w 609614"/>
              <a:gd name="connsiteY60" fmla="*/ 235618 h 608697"/>
              <a:gd name="connsiteX61" fmla="*/ 471941 w 609614"/>
              <a:gd name="connsiteY61" fmla="*/ 235618 h 608697"/>
              <a:gd name="connsiteX62" fmla="*/ 471941 w 609614"/>
              <a:gd name="connsiteY62" fmla="*/ 255235 h 608697"/>
              <a:gd name="connsiteX63" fmla="*/ 452324 w 609614"/>
              <a:gd name="connsiteY63" fmla="*/ 255235 h 608697"/>
              <a:gd name="connsiteX64" fmla="*/ 292667 w 609614"/>
              <a:gd name="connsiteY64" fmla="*/ 216027 h 608697"/>
              <a:gd name="connsiteX65" fmla="*/ 304835 w 609614"/>
              <a:gd name="connsiteY65" fmla="*/ 236186 h 608697"/>
              <a:gd name="connsiteX66" fmla="*/ 316910 w 609614"/>
              <a:gd name="connsiteY66" fmla="*/ 216027 h 608697"/>
              <a:gd name="connsiteX67" fmla="*/ 471941 w 609614"/>
              <a:gd name="connsiteY67" fmla="*/ 216001 h 608697"/>
              <a:gd name="connsiteX68" fmla="*/ 491629 w 609614"/>
              <a:gd name="connsiteY68" fmla="*/ 216001 h 608697"/>
              <a:gd name="connsiteX69" fmla="*/ 491629 w 609614"/>
              <a:gd name="connsiteY69" fmla="*/ 235618 h 608697"/>
              <a:gd name="connsiteX70" fmla="*/ 471941 w 609614"/>
              <a:gd name="connsiteY70" fmla="*/ 235618 h 608697"/>
              <a:gd name="connsiteX71" fmla="*/ 432636 w 609614"/>
              <a:gd name="connsiteY71" fmla="*/ 216001 h 608697"/>
              <a:gd name="connsiteX72" fmla="*/ 452324 w 609614"/>
              <a:gd name="connsiteY72" fmla="*/ 216001 h 608697"/>
              <a:gd name="connsiteX73" fmla="*/ 452324 w 609614"/>
              <a:gd name="connsiteY73" fmla="*/ 235618 h 608697"/>
              <a:gd name="connsiteX74" fmla="*/ 432636 w 609614"/>
              <a:gd name="connsiteY74" fmla="*/ 235618 h 608697"/>
              <a:gd name="connsiteX75" fmla="*/ 452324 w 609614"/>
              <a:gd name="connsiteY75" fmla="*/ 196313 h 608697"/>
              <a:gd name="connsiteX76" fmla="*/ 471941 w 609614"/>
              <a:gd name="connsiteY76" fmla="*/ 196313 h 608697"/>
              <a:gd name="connsiteX77" fmla="*/ 471941 w 609614"/>
              <a:gd name="connsiteY77" fmla="*/ 216001 h 608697"/>
              <a:gd name="connsiteX78" fmla="*/ 452324 w 609614"/>
              <a:gd name="connsiteY78" fmla="*/ 216001 h 608697"/>
              <a:gd name="connsiteX79" fmla="*/ 58993 w 609614"/>
              <a:gd name="connsiteY79" fmla="*/ 147270 h 608697"/>
              <a:gd name="connsiteX80" fmla="*/ 78610 w 609614"/>
              <a:gd name="connsiteY80" fmla="*/ 147270 h 608697"/>
              <a:gd name="connsiteX81" fmla="*/ 78610 w 609614"/>
              <a:gd name="connsiteY81" fmla="*/ 166887 h 608697"/>
              <a:gd name="connsiteX82" fmla="*/ 58993 w 609614"/>
              <a:gd name="connsiteY82" fmla="*/ 166887 h 608697"/>
              <a:gd name="connsiteX83" fmla="*/ 570309 w 609614"/>
              <a:gd name="connsiteY83" fmla="*/ 137461 h 608697"/>
              <a:gd name="connsiteX84" fmla="*/ 589997 w 609614"/>
              <a:gd name="connsiteY84" fmla="*/ 137461 h 608697"/>
              <a:gd name="connsiteX85" fmla="*/ 589997 w 609614"/>
              <a:gd name="connsiteY85" fmla="*/ 157149 h 608697"/>
              <a:gd name="connsiteX86" fmla="*/ 570309 w 609614"/>
              <a:gd name="connsiteY86" fmla="*/ 157149 h 608697"/>
              <a:gd name="connsiteX87" fmla="*/ 304835 w 609614"/>
              <a:gd name="connsiteY87" fmla="*/ 137420 h 608697"/>
              <a:gd name="connsiteX88" fmla="*/ 275337 w 609614"/>
              <a:gd name="connsiteY88" fmla="*/ 166875 h 608697"/>
              <a:gd name="connsiteX89" fmla="*/ 304835 w 609614"/>
              <a:gd name="connsiteY89" fmla="*/ 196329 h 608697"/>
              <a:gd name="connsiteX90" fmla="*/ 334332 w 609614"/>
              <a:gd name="connsiteY90" fmla="*/ 166875 h 608697"/>
              <a:gd name="connsiteX91" fmla="*/ 304835 w 609614"/>
              <a:gd name="connsiteY91" fmla="*/ 137420 h 608697"/>
              <a:gd name="connsiteX92" fmla="*/ 186938 w 609614"/>
              <a:gd name="connsiteY92" fmla="*/ 127663 h 608697"/>
              <a:gd name="connsiteX93" fmla="*/ 176983 w 609614"/>
              <a:gd name="connsiteY93" fmla="*/ 137604 h 608697"/>
              <a:gd name="connsiteX94" fmla="*/ 176983 w 609614"/>
              <a:gd name="connsiteY94" fmla="*/ 140089 h 608697"/>
              <a:gd name="connsiteX95" fmla="*/ 179287 w 609614"/>
              <a:gd name="connsiteY95" fmla="*/ 146532 h 608697"/>
              <a:gd name="connsiteX96" fmla="*/ 275337 w 609614"/>
              <a:gd name="connsiteY96" fmla="*/ 261498 h 608697"/>
              <a:gd name="connsiteX97" fmla="*/ 275337 w 609614"/>
              <a:gd name="connsiteY97" fmla="*/ 314149 h 608697"/>
              <a:gd name="connsiteX98" fmla="*/ 334332 w 609614"/>
              <a:gd name="connsiteY98" fmla="*/ 314149 h 608697"/>
              <a:gd name="connsiteX99" fmla="*/ 334332 w 609614"/>
              <a:gd name="connsiteY99" fmla="*/ 261498 h 608697"/>
              <a:gd name="connsiteX100" fmla="*/ 430290 w 609614"/>
              <a:gd name="connsiteY100" fmla="*/ 146440 h 608697"/>
              <a:gd name="connsiteX101" fmla="*/ 432594 w 609614"/>
              <a:gd name="connsiteY101" fmla="*/ 140089 h 608697"/>
              <a:gd name="connsiteX102" fmla="*/ 432594 w 609614"/>
              <a:gd name="connsiteY102" fmla="*/ 137604 h 608697"/>
              <a:gd name="connsiteX103" fmla="*/ 422639 w 609614"/>
              <a:gd name="connsiteY103" fmla="*/ 127663 h 608697"/>
              <a:gd name="connsiteX104" fmla="*/ 414804 w 609614"/>
              <a:gd name="connsiteY104" fmla="*/ 131437 h 608697"/>
              <a:gd name="connsiteX105" fmla="*/ 348896 w 609614"/>
              <a:gd name="connsiteY105" fmla="*/ 216027 h 608697"/>
              <a:gd name="connsiteX106" fmla="*/ 339862 w 609614"/>
              <a:gd name="connsiteY106" fmla="*/ 216027 h 608697"/>
              <a:gd name="connsiteX107" fmla="*/ 304835 w 609614"/>
              <a:gd name="connsiteY107" fmla="*/ 274385 h 608697"/>
              <a:gd name="connsiteX108" fmla="*/ 269715 w 609614"/>
              <a:gd name="connsiteY108" fmla="*/ 216027 h 608697"/>
              <a:gd name="connsiteX109" fmla="*/ 260681 w 609614"/>
              <a:gd name="connsiteY109" fmla="*/ 216027 h 608697"/>
              <a:gd name="connsiteX110" fmla="*/ 194866 w 609614"/>
              <a:gd name="connsiteY110" fmla="*/ 131437 h 608697"/>
              <a:gd name="connsiteX111" fmla="*/ 186938 w 609614"/>
              <a:gd name="connsiteY111" fmla="*/ 127663 h 608697"/>
              <a:gd name="connsiteX112" fmla="*/ 78610 w 609614"/>
              <a:gd name="connsiteY112" fmla="*/ 127653 h 608697"/>
              <a:gd name="connsiteX113" fmla="*/ 98368 w 609614"/>
              <a:gd name="connsiteY113" fmla="*/ 127653 h 608697"/>
              <a:gd name="connsiteX114" fmla="*/ 98368 w 609614"/>
              <a:gd name="connsiteY114" fmla="*/ 147270 h 608697"/>
              <a:gd name="connsiteX115" fmla="*/ 78610 w 609614"/>
              <a:gd name="connsiteY115" fmla="*/ 147270 h 608697"/>
              <a:gd name="connsiteX116" fmla="*/ 39375 w 609614"/>
              <a:gd name="connsiteY116" fmla="*/ 127653 h 608697"/>
              <a:gd name="connsiteX117" fmla="*/ 58992 w 609614"/>
              <a:gd name="connsiteY117" fmla="*/ 127653 h 608697"/>
              <a:gd name="connsiteX118" fmla="*/ 58992 w 609614"/>
              <a:gd name="connsiteY118" fmla="*/ 147270 h 608697"/>
              <a:gd name="connsiteX119" fmla="*/ 39375 w 609614"/>
              <a:gd name="connsiteY119" fmla="*/ 147270 h 608697"/>
              <a:gd name="connsiteX120" fmla="*/ 589997 w 609614"/>
              <a:gd name="connsiteY120" fmla="*/ 117844 h 608697"/>
              <a:gd name="connsiteX121" fmla="*/ 609614 w 609614"/>
              <a:gd name="connsiteY121" fmla="*/ 117844 h 608697"/>
              <a:gd name="connsiteX122" fmla="*/ 609614 w 609614"/>
              <a:gd name="connsiteY122" fmla="*/ 137461 h 608697"/>
              <a:gd name="connsiteX123" fmla="*/ 589997 w 609614"/>
              <a:gd name="connsiteY123" fmla="*/ 137461 h 608697"/>
              <a:gd name="connsiteX124" fmla="*/ 550621 w 609614"/>
              <a:gd name="connsiteY124" fmla="*/ 117844 h 608697"/>
              <a:gd name="connsiteX125" fmla="*/ 570309 w 609614"/>
              <a:gd name="connsiteY125" fmla="*/ 117844 h 608697"/>
              <a:gd name="connsiteX126" fmla="*/ 570309 w 609614"/>
              <a:gd name="connsiteY126" fmla="*/ 137461 h 608697"/>
              <a:gd name="connsiteX127" fmla="*/ 550621 w 609614"/>
              <a:gd name="connsiteY127" fmla="*/ 137461 h 608697"/>
              <a:gd name="connsiteX128" fmla="*/ 186938 w 609614"/>
              <a:gd name="connsiteY128" fmla="*/ 107965 h 608697"/>
              <a:gd name="connsiteX129" fmla="*/ 210352 w 609614"/>
              <a:gd name="connsiteY129" fmla="*/ 119379 h 608697"/>
              <a:gd name="connsiteX130" fmla="*/ 257731 w 609614"/>
              <a:gd name="connsiteY130" fmla="*/ 180221 h 608697"/>
              <a:gd name="connsiteX131" fmla="*/ 255611 w 609614"/>
              <a:gd name="connsiteY131" fmla="*/ 166875 h 608697"/>
              <a:gd name="connsiteX132" fmla="*/ 304835 w 609614"/>
              <a:gd name="connsiteY132" fmla="*/ 117814 h 608697"/>
              <a:gd name="connsiteX133" fmla="*/ 353966 w 609614"/>
              <a:gd name="connsiteY133" fmla="*/ 166875 h 608697"/>
              <a:gd name="connsiteX134" fmla="*/ 351938 w 609614"/>
              <a:gd name="connsiteY134" fmla="*/ 180221 h 608697"/>
              <a:gd name="connsiteX135" fmla="*/ 399226 w 609614"/>
              <a:gd name="connsiteY135" fmla="*/ 119379 h 608697"/>
              <a:gd name="connsiteX136" fmla="*/ 422639 w 609614"/>
              <a:gd name="connsiteY136" fmla="*/ 107965 h 608697"/>
              <a:gd name="connsiteX137" fmla="*/ 452320 w 609614"/>
              <a:gd name="connsiteY137" fmla="*/ 137604 h 608697"/>
              <a:gd name="connsiteX138" fmla="*/ 452320 w 609614"/>
              <a:gd name="connsiteY138" fmla="*/ 140089 h 608697"/>
              <a:gd name="connsiteX139" fmla="*/ 445407 w 609614"/>
              <a:gd name="connsiteY139" fmla="*/ 159051 h 608697"/>
              <a:gd name="connsiteX140" fmla="*/ 353966 w 609614"/>
              <a:gd name="connsiteY140" fmla="*/ 268678 h 608697"/>
              <a:gd name="connsiteX141" fmla="*/ 353966 w 609614"/>
              <a:gd name="connsiteY141" fmla="*/ 451666 h 608697"/>
              <a:gd name="connsiteX142" fmla="*/ 383463 w 609614"/>
              <a:gd name="connsiteY142" fmla="*/ 451666 h 608697"/>
              <a:gd name="connsiteX143" fmla="*/ 383463 w 609614"/>
              <a:gd name="connsiteY143" fmla="*/ 500727 h 608697"/>
              <a:gd name="connsiteX144" fmla="*/ 521086 w 609614"/>
              <a:gd name="connsiteY144" fmla="*/ 500727 h 608697"/>
              <a:gd name="connsiteX145" fmla="*/ 521086 w 609614"/>
              <a:gd name="connsiteY145" fmla="*/ 589091 h 608697"/>
              <a:gd name="connsiteX146" fmla="*/ 570309 w 609614"/>
              <a:gd name="connsiteY146" fmla="*/ 589091 h 608697"/>
              <a:gd name="connsiteX147" fmla="*/ 570309 w 609614"/>
              <a:gd name="connsiteY147" fmla="*/ 608697 h 608697"/>
              <a:gd name="connsiteX148" fmla="*/ 0 w 609614"/>
              <a:gd name="connsiteY148" fmla="*/ 608697 h 608697"/>
              <a:gd name="connsiteX149" fmla="*/ 0 w 609614"/>
              <a:gd name="connsiteY149" fmla="*/ 589091 h 608697"/>
              <a:gd name="connsiteX150" fmla="*/ 88491 w 609614"/>
              <a:gd name="connsiteY150" fmla="*/ 589091 h 608697"/>
              <a:gd name="connsiteX151" fmla="*/ 88491 w 609614"/>
              <a:gd name="connsiteY151" fmla="*/ 500727 h 608697"/>
              <a:gd name="connsiteX152" fmla="*/ 226114 w 609614"/>
              <a:gd name="connsiteY152" fmla="*/ 500727 h 608697"/>
              <a:gd name="connsiteX153" fmla="*/ 226114 w 609614"/>
              <a:gd name="connsiteY153" fmla="*/ 451666 h 608697"/>
              <a:gd name="connsiteX154" fmla="*/ 255611 w 609614"/>
              <a:gd name="connsiteY154" fmla="*/ 451666 h 608697"/>
              <a:gd name="connsiteX155" fmla="*/ 255611 w 609614"/>
              <a:gd name="connsiteY155" fmla="*/ 268678 h 608697"/>
              <a:gd name="connsiteX156" fmla="*/ 164170 w 609614"/>
              <a:gd name="connsiteY156" fmla="*/ 159051 h 608697"/>
              <a:gd name="connsiteX157" fmla="*/ 157349 w 609614"/>
              <a:gd name="connsiteY157" fmla="*/ 140089 h 608697"/>
              <a:gd name="connsiteX158" fmla="*/ 157349 w 609614"/>
              <a:gd name="connsiteY158" fmla="*/ 137604 h 608697"/>
              <a:gd name="connsiteX159" fmla="*/ 186938 w 609614"/>
              <a:gd name="connsiteY159" fmla="*/ 107965 h 608697"/>
              <a:gd name="connsiteX160" fmla="*/ 58993 w 609614"/>
              <a:gd name="connsiteY160" fmla="*/ 107965 h 608697"/>
              <a:gd name="connsiteX161" fmla="*/ 78610 w 609614"/>
              <a:gd name="connsiteY161" fmla="*/ 107965 h 608697"/>
              <a:gd name="connsiteX162" fmla="*/ 78610 w 609614"/>
              <a:gd name="connsiteY162" fmla="*/ 127653 h 608697"/>
              <a:gd name="connsiteX163" fmla="*/ 58993 w 609614"/>
              <a:gd name="connsiteY163" fmla="*/ 127653 h 608697"/>
              <a:gd name="connsiteX164" fmla="*/ 570309 w 609614"/>
              <a:gd name="connsiteY164" fmla="*/ 98227 h 608697"/>
              <a:gd name="connsiteX165" fmla="*/ 589997 w 609614"/>
              <a:gd name="connsiteY165" fmla="*/ 98227 h 608697"/>
              <a:gd name="connsiteX166" fmla="*/ 589997 w 609614"/>
              <a:gd name="connsiteY166" fmla="*/ 117844 h 608697"/>
              <a:gd name="connsiteX167" fmla="*/ 570309 w 609614"/>
              <a:gd name="connsiteY167" fmla="*/ 117844 h 608697"/>
              <a:gd name="connsiteX168" fmla="*/ 255588 w 609614"/>
              <a:gd name="connsiteY168" fmla="*/ 78539 h 608697"/>
              <a:gd name="connsiteX169" fmla="*/ 275346 w 609614"/>
              <a:gd name="connsiteY169" fmla="*/ 78539 h 608697"/>
              <a:gd name="connsiteX170" fmla="*/ 275346 w 609614"/>
              <a:gd name="connsiteY170" fmla="*/ 98227 h 608697"/>
              <a:gd name="connsiteX171" fmla="*/ 255588 w 609614"/>
              <a:gd name="connsiteY171" fmla="*/ 98227 h 608697"/>
              <a:gd name="connsiteX172" fmla="*/ 275346 w 609614"/>
              <a:gd name="connsiteY172" fmla="*/ 58922 h 608697"/>
              <a:gd name="connsiteX173" fmla="*/ 294963 w 609614"/>
              <a:gd name="connsiteY173" fmla="*/ 58922 h 608697"/>
              <a:gd name="connsiteX174" fmla="*/ 294963 w 609614"/>
              <a:gd name="connsiteY174" fmla="*/ 78539 h 608697"/>
              <a:gd name="connsiteX175" fmla="*/ 275346 w 609614"/>
              <a:gd name="connsiteY175" fmla="*/ 78539 h 608697"/>
              <a:gd name="connsiteX176" fmla="*/ 235971 w 609614"/>
              <a:gd name="connsiteY176" fmla="*/ 58922 h 608697"/>
              <a:gd name="connsiteX177" fmla="*/ 255588 w 609614"/>
              <a:gd name="connsiteY177" fmla="*/ 58922 h 608697"/>
              <a:gd name="connsiteX178" fmla="*/ 255588 w 609614"/>
              <a:gd name="connsiteY178" fmla="*/ 78539 h 608697"/>
              <a:gd name="connsiteX179" fmla="*/ 235971 w 609614"/>
              <a:gd name="connsiteY179" fmla="*/ 78539 h 608697"/>
              <a:gd name="connsiteX180" fmla="*/ 452324 w 609614"/>
              <a:gd name="connsiteY180" fmla="*/ 39305 h 608697"/>
              <a:gd name="connsiteX181" fmla="*/ 471941 w 609614"/>
              <a:gd name="connsiteY181" fmla="*/ 39305 h 608697"/>
              <a:gd name="connsiteX182" fmla="*/ 471941 w 609614"/>
              <a:gd name="connsiteY182" fmla="*/ 58922 h 608697"/>
              <a:gd name="connsiteX183" fmla="*/ 452324 w 609614"/>
              <a:gd name="connsiteY183" fmla="*/ 58922 h 608697"/>
              <a:gd name="connsiteX184" fmla="*/ 255588 w 609614"/>
              <a:gd name="connsiteY184" fmla="*/ 39305 h 608697"/>
              <a:gd name="connsiteX185" fmla="*/ 275346 w 609614"/>
              <a:gd name="connsiteY185" fmla="*/ 39305 h 608697"/>
              <a:gd name="connsiteX186" fmla="*/ 275346 w 609614"/>
              <a:gd name="connsiteY186" fmla="*/ 58922 h 608697"/>
              <a:gd name="connsiteX187" fmla="*/ 255588 w 609614"/>
              <a:gd name="connsiteY187" fmla="*/ 58922 h 608697"/>
              <a:gd name="connsiteX188" fmla="*/ 137602 w 609614"/>
              <a:gd name="connsiteY188" fmla="*/ 39305 h 608697"/>
              <a:gd name="connsiteX189" fmla="*/ 157360 w 609614"/>
              <a:gd name="connsiteY189" fmla="*/ 39305 h 608697"/>
              <a:gd name="connsiteX190" fmla="*/ 157360 w 609614"/>
              <a:gd name="connsiteY190" fmla="*/ 58922 h 608697"/>
              <a:gd name="connsiteX191" fmla="*/ 137602 w 609614"/>
              <a:gd name="connsiteY191" fmla="*/ 58922 h 608697"/>
              <a:gd name="connsiteX192" fmla="*/ 471941 w 609614"/>
              <a:gd name="connsiteY192" fmla="*/ 19617 h 608697"/>
              <a:gd name="connsiteX193" fmla="*/ 491629 w 609614"/>
              <a:gd name="connsiteY193" fmla="*/ 19617 h 608697"/>
              <a:gd name="connsiteX194" fmla="*/ 491629 w 609614"/>
              <a:gd name="connsiteY194" fmla="*/ 39305 h 608697"/>
              <a:gd name="connsiteX195" fmla="*/ 471941 w 609614"/>
              <a:gd name="connsiteY195" fmla="*/ 39305 h 608697"/>
              <a:gd name="connsiteX196" fmla="*/ 432636 w 609614"/>
              <a:gd name="connsiteY196" fmla="*/ 19617 h 608697"/>
              <a:gd name="connsiteX197" fmla="*/ 452324 w 609614"/>
              <a:gd name="connsiteY197" fmla="*/ 19617 h 608697"/>
              <a:gd name="connsiteX198" fmla="*/ 452324 w 609614"/>
              <a:gd name="connsiteY198" fmla="*/ 39305 h 608697"/>
              <a:gd name="connsiteX199" fmla="*/ 432636 w 609614"/>
              <a:gd name="connsiteY199" fmla="*/ 39305 h 608697"/>
              <a:gd name="connsiteX200" fmla="*/ 157361 w 609614"/>
              <a:gd name="connsiteY200" fmla="*/ 19617 h 608697"/>
              <a:gd name="connsiteX201" fmla="*/ 176978 w 609614"/>
              <a:gd name="connsiteY201" fmla="*/ 19617 h 608697"/>
              <a:gd name="connsiteX202" fmla="*/ 176978 w 609614"/>
              <a:gd name="connsiteY202" fmla="*/ 39305 h 608697"/>
              <a:gd name="connsiteX203" fmla="*/ 157361 w 609614"/>
              <a:gd name="connsiteY203" fmla="*/ 39305 h 608697"/>
              <a:gd name="connsiteX204" fmla="*/ 117985 w 609614"/>
              <a:gd name="connsiteY204" fmla="*/ 19617 h 608697"/>
              <a:gd name="connsiteX205" fmla="*/ 137602 w 609614"/>
              <a:gd name="connsiteY205" fmla="*/ 19617 h 608697"/>
              <a:gd name="connsiteX206" fmla="*/ 137602 w 609614"/>
              <a:gd name="connsiteY206" fmla="*/ 39305 h 608697"/>
              <a:gd name="connsiteX207" fmla="*/ 117985 w 609614"/>
              <a:gd name="connsiteY207" fmla="*/ 39305 h 608697"/>
              <a:gd name="connsiteX208" fmla="*/ 452324 w 609614"/>
              <a:gd name="connsiteY208" fmla="*/ 0 h 608697"/>
              <a:gd name="connsiteX209" fmla="*/ 471941 w 609614"/>
              <a:gd name="connsiteY209" fmla="*/ 0 h 608697"/>
              <a:gd name="connsiteX210" fmla="*/ 471941 w 609614"/>
              <a:gd name="connsiteY210" fmla="*/ 19617 h 608697"/>
              <a:gd name="connsiteX211" fmla="*/ 452324 w 609614"/>
              <a:gd name="connsiteY211" fmla="*/ 19617 h 608697"/>
              <a:gd name="connsiteX212" fmla="*/ 137602 w 609614"/>
              <a:gd name="connsiteY212" fmla="*/ 0 h 608697"/>
              <a:gd name="connsiteX213" fmla="*/ 157360 w 609614"/>
              <a:gd name="connsiteY213" fmla="*/ 0 h 608697"/>
              <a:gd name="connsiteX214" fmla="*/ 157360 w 609614"/>
              <a:gd name="connsiteY214" fmla="*/ 19617 h 608697"/>
              <a:gd name="connsiteX215" fmla="*/ 137602 w 609614"/>
              <a:gd name="connsiteY215" fmla="*/ 19617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609614" h="608697">
                <a:moveTo>
                  <a:pt x="589997" y="589080"/>
                </a:moveTo>
                <a:lnTo>
                  <a:pt x="609614" y="589080"/>
                </a:lnTo>
                <a:lnTo>
                  <a:pt x="609614" y="608697"/>
                </a:lnTo>
                <a:lnTo>
                  <a:pt x="589997" y="608697"/>
                </a:lnTo>
                <a:close/>
                <a:moveTo>
                  <a:pt x="383463" y="520333"/>
                </a:moveTo>
                <a:lnTo>
                  <a:pt x="383463" y="589091"/>
                </a:lnTo>
                <a:lnTo>
                  <a:pt x="501452" y="589091"/>
                </a:lnTo>
                <a:lnTo>
                  <a:pt x="501452" y="520333"/>
                </a:lnTo>
                <a:close/>
                <a:moveTo>
                  <a:pt x="108126" y="520333"/>
                </a:moveTo>
                <a:lnTo>
                  <a:pt x="108126" y="589091"/>
                </a:lnTo>
                <a:lnTo>
                  <a:pt x="226114" y="589091"/>
                </a:lnTo>
                <a:lnTo>
                  <a:pt x="226114" y="520333"/>
                </a:lnTo>
                <a:close/>
                <a:moveTo>
                  <a:pt x="275337" y="490853"/>
                </a:moveTo>
                <a:lnTo>
                  <a:pt x="314630" y="490853"/>
                </a:lnTo>
                <a:lnTo>
                  <a:pt x="314630" y="549764"/>
                </a:lnTo>
                <a:lnTo>
                  <a:pt x="344147" y="549764"/>
                </a:lnTo>
                <a:lnTo>
                  <a:pt x="344147" y="569463"/>
                </a:lnTo>
                <a:lnTo>
                  <a:pt x="265467" y="569463"/>
                </a:lnTo>
                <a:lnTo>
                  <a:pt x="265467" y="549764"/>
                </a:lnTo>
                <a:lnTo>
                  <a:pt x="294984" y="549764"/>
                </a:lnTo>
                <a:lnTo>
                  <a:pt x="294984" y="510552"/>
                </a:lnTo>
                <a:lnTo>
                  <a:pt x="275337" y="510552"/>
                </a:lnTo>
                <a:close/>
                <a:moveTo>
                  <a:pt x="245840" y="471272"/>
                </a:moveTo>
                <a:lnTo>
                  <a:pt x="245840" y="589091"/>
                </a:lnTo>
                <a:lnTo>
                  <a:pt x="363829" y="589091"/>
                </a:lnTo>
                <a:lnTo>
                  <a:pt x="363829" y="471272"/>
                </a:lnTo>
                <a:lnTo>
                  <a:pt x="353966" y="471272"/>
                </a:lnTo>
                <a:lnTo>
                  <a:pt x="255611" y="471272"/>
                </a:lnTo>
                <a:close/>
                <a:moveTo>
                  <a:pt x="314606" y="431968"/>
                </a:moveTo>
                <a:lnTo>
                  <a:pt x="314606" y="451666"/>
                </a:lnTo>
                <a:lnTo>
                  <a:pt x="334332" y="451666"/>
                </a:lnTo>
                <a:lnTo>
                  <a:pt x="334332" y="431968"/>
                </a:lnTo>
                <a:close/>
                <a:moveTo>
                  <a:pt x="275337" y="431968"/>
                </a:moveTo>
                <a:lnTo>
                  <a:pt x="275337" y="451666"/>
                </a:lnTo>
                <a:lnTo>
                  <a:pt x="294972" y="451666"/>
                </a:lnTo>
                <a:lnTo>
                  <a:pt x="294972" y="431968"/>
                </a:lnTo>
                <a:close/>
                <a:moveTo>
                  <a:pt x="275337" y="333847"/>
                </a:moveTo>
                <a:lnTo>
                  <a:pt x="275337" y="412362"/>
                </a:lnTo>
                <a:lnTo>
                  <a:pt x="294972" y="412362"/>
                </a:lnTo>
                <a:lnTo>
                  <a:pt x="294972" y="353453"/>
                </a:lnTo>
                <a:lnTo>
                  <a:pt x="314606" y="353453"/>
                </a:lnTo>
                <a:lnTo>
                  <a:pt x="314606" y="412362"/>
                </a:lnTo>
                <a:lnTo>
                  <a:pt x="334332" y="412362"/>
                </a:lnTo>
                <a:lnTo>
                  <a:pt x="334332" y="333847"/>
                </a:lnTo>
                <a:close/>
                <a:moveTo>
                  <a:pt x="157361" y="333845"/>
                </a:moveTo>
                <a:lnTo>
                  <a:pt x="176978" y="333845"/>
                </a:lnTo>
                <a:lnTo>
                  <a:pt x="176978" y="353462"/>
                </a:lnTo>
                <a:lnTo>
                  <a:pt x="157361" y="353462"/>
                </a:lnTo>
                <a:close/>
                <a:moveTo>
                  <a:pt x="176978" y="314157"/>
                </a:moveTo>
                <a:lnTo>
                  <a:pt x="196595" y="314157"/>
                </a:lnTo>
                <a:lnTo>
                  <a:pt x="196595" y="333845"/>
                </a:lnTo>
                <a:lnTo>
                  <a:pt x="176978" y="333845"/>
                </a:lnTo>
                <a:close/>
                <a:moveTo>
                  <a:pt x="137602" y="314157"/>
                </a:moveTo>
                <a:lnTo>
                  <a:pt x="157360" y="314157"/>
                </a:lnTo>
                <a:lnTo>
                  <a:pt x="157360" y="333845"/>
                </a:lnTo>
                <a:lnTo>
                  <a:pt x="137602" y="333845"/>
                </a:lnTo>
                <a:close/>
                <a:moveTo>
                  <a:pt x="157361" y="294540"/>
                </a:moveTo>
                <a:lnTo>
                  <a:pt x="176978" y="294540"/>
                </a:lnTo>
                <a:lnTo>
                  <a:pt x="176978" y="314157"/>
                </a:lnTo>
                <a:lnTo>
                  <a:pt x="157361" y="314157"/>
                </a:lnTo>
                <a:close/>
                <a:moveTo>
                  <a:pt x="452324" y="235618"/>
                </a:moveTo>
                <a:lnTo>
                  <a:pt x="471941" y="235618"/>
                </a:lnTo>
                <a:lnTo>
                  <a:pt x="471941" y="255235"/>
                </a:lnTo>
                <a:lnTo>
                  <a:pt x="452324" y="255235"/>
                </a:lnTo>
                <a:close/>
                <a:moveTo>
                  <a:pt x="292667" y="216027"/>
                </a:moveTo>
                <a:lnTo>
                  <a:pt x="304835" y="236186"/>
                </a:lnTo>
                <a:lnTo>
                  <a:pt x="316910" y="216027"/>
                </a:lnTo>
                <a:close/>
                <a:moveTo>
                  <a:pt x="471941" y="216001"/>
                </a:moveTo>
                <a:lnTo>
                  <a:pt x="491629" y="216001"/>
                </a:lnTo>
                <a:lnTo>
                  <a:pt x="491629" y="235618"/>
                </a:lnTo>
                <a:lnTo>
                  <a:pt x="471941" y="235618"/>
                </a:lnTo>
                <a:close/>
                <a:moveTo>
                  <a:pt x="432636" y="216001"/>
                </a:moveTo>
                <a:lnTo>
                  <a:pt x="452324" y="216001"/>
                </a:lnTo>
                <a:lnTo>
                  <a:pt x="452324" y="235618"/>
                </a:lnTo>
                <a:lnTo>
                  <a:pt x="432636" y="235618"/>
                </a:lnTo>
                <a:close/>
                <a:moveTo>
                  <a:pt x="452324" y="196313"/>
                </a:moveTo>
                <a:lnTo>
                  <a:pt x="471941" y="196313"/>
                </a:lnTo>
                <a:lnTo>
                  <a:pt x="471941" y="216001"/>
                </a:lnTo>
                <a:lnTo>
                  <a:pt x="452324" y="216001"/>
                </a:lnTo>
                <a:close/>
                <a:moveTo>
                  <a:pt x="58993" y="147270"/>
                </a:moveTo>
                <a:lnTo>
                  <a:pt x="78610" y="147270"/>
                </a:lnTo>
                <a:lnTo>
                  <a:pt x="78610" y="166887"/>
                </a:lnTo>
                <a:lnTo>
                  <a:pt x="58993" y="166887"/>
                </a:lnTo>
                <a:close/>
                <a:moveTo>
                  <a:pt x="570309" y="137461"/>
                </a:moveTo>
                <a:lnTo>
                  <a:pt x="589997" y="137461"/>
                </a:lnTo>
                <a:lnTo>
                  <a:pt x="589997" y="157149"/>
                </a:lnTo>
                <a:lnTo>
                  <a:pt x="570309" y="157149"/>
                </a:lnTo>
                <a:close/>
                <a:moveTo>
                  <a:pt x="304835" y="137420"/>
                </a:moveTo>
                <a:cubicBezTo>
                  <a:pt x="288519" y="137420"/>
                  <a:pt x="275337" y="150674"/>
                  <a:pt x="275337" y="166875"/>
                </a:cubicBezTo>
                <a:cubicBezTo>
                  <a:pt x="275337" y="183167"/>
                  <a:pt x="288519" y="196329"/>
                  <a:pt x="304835" y="196329"/>
                </a:cubicBezTo>
                <a:cubicBezTo>
                  <a:pt x="321058" y="196329"/>
                  <a:pt x="334332" y="183167"/>
                  <a:pt x="334332" y="166875"/>
                </a:cubicBezTo>
                <a:cubicBezTo>
                  <a:pt x="334332" y="150674"/>
                  <a:pt x="321058" y="137420"/>
                  <a:pt x="304835" y="137420"/>
                </a:cubicBezTo>
                <a:close/>
                <a:moveTo>
                  <a:pt x="186938" y="127663"/>
                </a:moveTo>
                <a:cubicBezTo>
                  <a:pt x="181500" y="127663"/>
                  <a:pt x="176983" y="132081"/>
                  <a:pt x="176983" y="137604"/>
                </a:cubicBezTo>
                <a:lnTo>
                  <a:pt x="176983" y="140089"/>
                </a:lnTo>
                <a:cubicBezTo>
                  <a:pt x="176983" y="142482"/>
                  <a:pt x="177813" y="144691"/>
                  <a:pt x="179287" y="146532"/>
                </a:cubicBezTo>
                <a:lnTo>
                  <a:pt x="275337" y="261498"/>
                </a:lnTo>
                <a:lnTo>
                  <a:pt x="275337" y="314149"/>
                </a:lnTo>
                <a:lnTo>
                  <a:pt x="334332" y="314149"/>
                </a:lnTo>
                <a:lnTo>
                  <a:pt x="334332" y="261498"/>
                </a:lnTo>
                <a:lnTo>
                  <a:pt x="430290" y="146440"/>
                </a:lnTo>
                <a:cubicBezTo>
                  <a:pt x="431765" y="144691"/>
                  <a:pt x="432594" y="142482"/>
                  <a:pt x="432594" y="140089"/>
                </a:cubicBezTo>
                <a:lnTo>
                  <a:pt x="432594" y="137604"/>
                </a:lnTo>
                <a:cubicBezTo>
                  <a:pt x="432594" y="132081"/>
                  <a:pt x="428170" y="127663"/>
                  <a:pt x="422639" y="127663"/>
                </a:cubicBezTo>
                <a:cubicBezTo>
                  <a:pt x="419597" y="127663"/>
                  <a:pt x="416647" y="129044"/>
                  <a:pt x="414804" y="131437"/>
                </a:cubicBezTo>
                <a:lnTo>
                  <a:pt x="348896" y="216027"/>
                </a:lnTo>
                <a:lnTo>
                  <a:pt x="339862" y="216027"/>
                </a:lnTo>
                <a:lnTo>
                  <a:pt x="304835" y="274385"/>
                </a:lnTo>
                <a:lnTo>
                  <a:pt x="269715" y="216027"/>
                </a:lnTo>
                <a:lnTo>
                  <a:pt x="260681" y="216027"/>
                </a:lnTo>
                <a:lnTo>
                  <a:pt x="194866" y="131437"/>
                </a:lnTo>
                <a:cubicBezTo>
                  <a:pt x="192930" y="129044"/>
                  <a:pt x="189980" y="127663"/>
                  <a:pt x="186938" y="127663"/>
                </a:cubicBezTo>
                <a:close/>
                <a:moveTo>
                  <a:pt x="78610" y="127653"/>
                </a:moveTo>
                <a:lnTo>
                  <a:pt x="98368" y="127653"/>
                </a:lnTo>
                <a:lnTo>
                  <a:pt x="98368" y="147270"/>
                </a:lnTo>
                <a:lnTo>
                  <a:pt x="78610" y="147270"/>
                </a:lnTo>
                <a:close/>
                <a:moveTo>
                  <a:pt x="39375" y="127653"/>
                </a:moveTo>
                <a:lnTo>
                  <a:pt x="58992" y="127653"/>
                </a:lnTo>
                <a:lnTo>
                  <a:pt x="58992" y="147270"/>
                </a:lnTo>
                <a:lnTo>
                  <a:pt x="39375" y="147270"/>
                </a:lnTo>
                <a:close/>
                <a:moveTo>
                  <a:pt x="589997" y="117844"/>
                </a:moveTo>
                <a:lnTo>
                  <a:pt x="609614" y="117844"/>
                </a:lnTo>
                <a:lnTo>
                  <a:pt x="609614" y="137461"/>
                </a:lnTo>
                <a:lnTo>
                  <a:pt x="589997" y="137461"/>
                </a:lnTo>
                <a:close/>
                <a:moveTo>
                  <a:pt x="550621" y="117844"/>
                </a:moveTo>
                <a:lnTo>
                  <a:pt x="570309" y="117844"/>
                </a:lnTo>
                <a:lnTo>
                  <a:pt x="570309" y="137461"/>
                </a:lnTo>
                <a:lnTo>
                  <a:pt x="550621" y="137461"/>
                </a:lnTo>
                <a:close/>
                <a:moveTo>
                  <a:pt x="186938" y="107965"/>
                </a:moveTo>
                <a:cubicBezTo>
                  <a:pt x="196156" y="107965"/>
                  <a:pt x="204729" y="112199"/>
                  <a:pt x="210352" y="119379"/>
                </a:cubicBezTo>
                <a:lnTo>
                  <a:pt x="257731" y="180221"/>
                </a:lnTo>
                <a:cubicBezTo>
                  <a:pt x="256533" y="175987"/>
                  <a:pt x="255611" y="171569"/>
                  <a:pt x="255611" y="166875"/>
                </a:cubicBezTo>
                <a:cubicBezTo>
                  <a:pt x="255611" y="139813"/>
                  <a:pt x="277734" y="117814"/>
                  <a:pt x="304835" y="117814"/>
                </a:cubicBezTo>
                <a:cubicBezTo>
                  <a:pt x="331935" y="117814"/>
                  <a:pt x="353966" y="139813"/>
                  <a:pt x="353966" y="166875"/>
                </a:cubicBezTo>
                <a:cubicBezTo>
                  <a:pt x="353966" y="171569"/>
                  <a:pt x="353136" y="175987"/>
                  <a:pt x="351938" y="180221"/>
                </a:cubicBezTo>
                <a:lnTo>
                  <a:pt x="399226" y="119379"/>
                </a:lnTo>
                <a:cubicBezTo>
                  <a:pt x="404941" y="112199"/>
                  <a:pt x="413421" y="107965"/>
                  <a:pt x="422639" y="107965"/>
                </a:cubicBezTo>
                <a:cubicBezTo>
                  <a:pt x="438954" y="107965"/>
                  <a:pt x="452320" y="121312"/>
                  <a:pt x="452320" y="137604"/>
                </a:cubicBezTo>
                <a:lnTo>
                  <a:pt x="452320" y="140089"/>
                </a:lnTo>
                <a:cubicBezTo>
                  <a:pt x="452320" y="146993"/>
                  <a:pt x="449832" y="153712"/>
                  <a:pt x="445407" y="159051"/>
                </a:cubicBezTo>
                <a:lnTo>
                  <a:pt x="353966" y="268678"/>
                </a:lnTo>
                <a:lnTo>
                  <a:pt x="353966" y="451666"/>
                </a:lnTo>
                <a:lnTo>
                  <a:pt x="383463" y="451666"/>
                </a:lnTo>
                <a:lnTo>
                  <a:pt x="383463" y="500727"/>
                </a:lnTo>
                <a:lnTo>
                  <a:pt x="521086" y="500727"/>
                </a:lnTo>
                <a:lnTo>
                  <a:pt x="521086" y="589091"/>
                </a:lnTo>
                <a:lnTo>
                  <a:pt x="570309" y="589091"/>
                </a:lnTo>
                <a:lnTo>
                  <a:pt x="570309" y="608697"/>
                </a:lnTo>
                <a:lnTo>
                  <a:pt x="0" y="608697"/>
                </a:lnTo>
                <a:lnTo>
                  <a:pt x="0" y="589091"/>
                </a:lnTo>
                <a:lnTo>
                  <a:pt x="88491" y="589091"/>
                </a:lnTo>
                <a:lnTo>
                  <a:pt x="88491" y="500727"/>
                </a:lnTo>
                <a:lnTo>
                  <a:pt x="226114" y="500727"/>
                </a:lnTo>
                <a:lnTo>
                  <a:pt x="226114" y="451666"/>
                </a:lnTo>
                <a:lnTo>
                  <a:pt x="255611" y="451666"/>
                </a:lnTo>
                <a:lnTo>
                  <a:pt x="255611" y="268678"/>
                </a:lnTo>
                <a:lnTo>
                  <a:pt x="164170" y="159051"/>
                </a:lnTo>
                <a:cubicBezTo>
                  <a:pt x="159746" y="153804"/>
                  <a:pt x="157349" y="146993"/>
                  <a:pt x="157349" y="140089"/>
                </a:cubicBezTo>
                <a:lnTo>
                  <a:pt x="157349" y="137604"/>
                </a:lnTo>
                <a:cubicBezTo>
                  <a:pt x="157349" y="121312"/>
                  <a:pt x="170623" y="107965"/>
                  <a:pt x="186938" y="107965"/>
                </a:cubicBezTo>
                <a:close/>
                <a:moveTo>
                  <a:pt x="58993" y="107965"/>
                </a:moveTo>
                <a:lnTo>
                  <a:pt x="78610" y="107965"/>
                </a:lnTo>
                <a:lnTo>
                  <a:pt x="78610" y="127653"/>
                </a:lnTo>
                <a:lnTo>
                  <a:pt x="58993" y="127653"/>
                </a:lnTo>
                <a:close/>
                <a:moveTo>
                  <a:pt x="570309" y="98227"/>
                </a:moveTo>
                <a:lnTo>
                  <a:pt x="589997" y="98227"/>
                </a:lnTo>
                <a:lnTo>
                  <a:pt x="589997" y="117844"/>
                </a:lnTo>
                <a:lnTo>
                  <a:pt x="570309" y="117844"/>
                </a:lnTo>
                <a:close/>
                <a:moveTo>
                  <a:pt x="255588" y="78539"/>
                </a:moveTo>
                <a:lnTo>
                  <a:pt x="275346" y="78539"/>
                </a:lnTo>
                <a:lnTo>
                  <a:pt x="275346" y="98227"/>
                </a:lnTo>
                <a:lnTo>
                  <a:pt x="255588" y="98227"/>
                </a:lnTo>
                <a:close/>
                <a:moveTo>
                  <a:pt x="275346" y="58922"/>
                </a:moveTo>
                <a:lnTo>
                  <a:pt x="294963" y="58922"/>
                </a:lnTo>
                <a:lnTo>
                  <a:pt x="294963" y="78539"/>
                </a:lnTo>
                <a:lnTo>
                  <a:pt x="275346" y="78539"/>
                </a:lnTo>
                <a:close/>
                <a:moveTo>
                  <a:pt x="235971" y="58922"/>
                </a:moveTo>
                <a:lnTo>
                  <a:pt x="255588" y="58922"/>
                </a:lnTo>
                <a:lnTo>
                  <a:pt x="255588" y="78539"/>
                </a:lnTo>
                <a:lnTo>
                  <a:pt x="235971" y="78539"/>
                </a:lnTo>
                <a:close/>
                <a:moveTo>
                  <a:pt x="452324" y="39305"/>
                </a:moveTo>
                <a:lnTo>
                  <a:pt x="471941" y="39305"/>
                </a:lnTo>
                <a:lnTo>
                  <a:pt x="471941" y="58922"/>
                </a:lnTo>
                <a:lnTo>
                  <a:pt x="452324" y="58922"/>
                </a:lnTo>
                <a:close/>
                <a:moveTo>
                  <a:pt x="255588" y="39305"/>
                </a:moveTo>
                <a:lnTo>
                  <a:pt x="275346" y="39305"/>
                </a:lnTo>
                <a:lnTo>
                  <a:pt x="275346" y="58922"/>
                </a:lnTo>
                <a:lnTo>
                  <a:pt x="255588" y="58922"/>
                </a:lnTo>
                <a:close/>
                <a:moveTo>
                  <a:pt x="137602" y="39305"/>
                </a:moveTo>
                <a:lnTo>
                  <a:pt x="157360" y="39305"/>
                </a:lnTo>
                <a:lnTo>
                  <a:pt x="157360" y="58922"/>
                </a:lnTo>
                <a:lnTo>
                  <a:pt x="137602" y="58922"/>
                </a:lnTo>
                <a:close/>
                <a:moveTo>
                  <a:pt x="471941" y="19617"/>
                </a:moveTo>
                <a:lnTo>
                  <a:pt x="491629" y="19617"/>
                </a:lnTo>
                <a:lnTo>
                  <a:pt x="491629" y="39305"/>
                </a:lnTo>
                <a:lnTo>
                  <a:pt x="471941" y="39305"/>
                </a:lnTo>
                <a:close/>
                <a:moveTo>
                  <a:pt x="432636" y="19617"/>
                </a:moveTo>
                <a:lnTo>
                  <a:pt x="452324" y="19617"/>
                </a:lnTo>
                <a:lnTo>
                  <a:pt x="452324" y="39305"/>
                </a:lnTo>
                <a:lnTo>
                  <a:pt x="432636" y="39305"/>
                </a:lnTo>
                <a:close/>
                <a:moveTo>
                  <a:pt x="157361" y="19617"/>
                </a:moveTo>
                <a:lnTo>
                  <a:pt x="176978" y="19617"/>
                </a:lnTo>
                <a:lnTo>
                  <a:pt x="176978" y="39305"/>
                </a:lnTo>
                <a:lnTo>
                  <a:pt x="157361" y="39305"/>
                </a:lnTo>
                <a:close/>
                <a:moveTo>
                  <a:pt x="117985" y="19617"/>
                </a:moveTo>
                <a:lnTo>
                  <a:pt x="137602" y="19617"/>
                </a:lnTo>
                <a:lnTo>
                  <a:pt x="137602" y="39305"/>
                </a:lnTo>
                <a:lnTo>
                  <a:pt x="117985" y="39305"/>
                </a:lnTo>
                <a:close/>
                <a:moveTo>
                  <a:pt x="452324" y="0"/>
                </a:moveTo>
                <a:lnTo>
                  <a:pt x="471941" y="0"/>
                </a:lnTo>
                <a:lnTo>
                  <a:pt x="471941" y="19617"/>
                </a:lnTo>
                <a:lnTo>
                  <a:pt x="452324" y="19617"/>
                </a:lnTo>
                <a:close/>
                <a:moveTo>
                  <a:pt x="137602" y="0"/>
                </a:moveTo>
                <a:lnTo>
                  <a:pt x="157360" y="0"/>
                </a:lnTo>
                <a:lnTo>
                  <a:pt x="157360" y="19617"/>
                </a:lnTo>
                <a:lnTo>
                  <a:pt x="137602" y="1961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3" name="文本占位符 2"/>
          <p:cNvSpPr/>
          <p:nvPr/>
        </p:nvSpPr>
        <p:spPr>
          <a:xfrm>
            <a:off x="3913505" y="406400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github.com/coreos/etcd/clientv3/concurrency</a:t>
            </a:r>
            <a:endParaRPr lang="zh-CN" altLang="en-US" sz="1400">
              <a:sym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2560320" y="1051560"/>
          <a:ext cx="5782945" cy="2090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1" imgW="5778500" imgH="2089150" progId="Paint.Picture">
                  <p:embed/>
                </p:oleObj>
              </mc:Choice>
              <mc:Fallback>
                <p:oleObj name="" r:id="rId1" imgW="5778500" imgH="2089150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560320" y="1051560"/>
                        <a:ext cx="5782945" cy="2090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Leader Election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2" name="podium_248267"/>
          <p:cNvSpPr>
            <a:spLocks noChangeAspect="1"/>
          </p:cNvSpPr>
          <p:nvPr/>
        </p:nvSpPr>
        <p:spPr bwMode="auto">
          <a:xfrm>
            <a:off x="395605" y="1233805"/>
            <a:ext cx="882015" cy="881380"/>
          </a:xfrm>
          <a:custGeom>
            <a:avLst/>
            <a:gdLst>
              <a:gd name="connsiteX0" fmla="*/ 589997 w 609614"/>
              <a:gd name="connsiteY0" fmla="*/ 589080 h 608697"/>
              <a:gd name="connsiteX1" fmla="*/ 609614 w 609614"/>
              <a:gd name="connsiteY1" fmla="*/ 589080 h 608697"/>
              <a:gd name="connsiteX2" fmla="*/ 609614 w 609614"/>
              <a:gd name="connsiteY2" fmla="*/ 608697 h 608697"/>
              <a:gd name="connsiteX3" fmla="*/ 589997 w 609614"/>
              <a:gd name="connsiteY3" fmla="*/ 608697 h 608697"/>
              <a:gd name="connsiteX4" fmla="*/ 383463 w 609614"/>
              <a:gd name="connsiteY4" fmla="*/ 520333 h 608697"/>
              <a:gd name="connsiteX5" fmla="*/ 383463 w 609614"/>
              <a:gd name="connsiteY5" fmla="*/ 589091 h 608697"/>
              <a:gd name="connsiteX6" fmla="*/ 501452 w 609614"/>
              <a:gd name="connsiteY6" fmla="*/ 589091 h 608697"/>
              <a:gd name="connsiteX7" fmla="*/ 501452 w 609614"/>
              <a:gd name="connsiteY7" fmla="*/ 520333 h 608697"/>
              <a:gd name="connsiteX8" fmla="*/ 108126 w 609614"/>
              <a:gd name="connsiteY8" fmla="*/ 520333 h 608697"/>
              <a:gd name="connsiteX9" fmla="*/ 108126 w 609614"/>
              <a:gd name="connsiteY9" fmla="*/ 589091 h 608697"/>
              <a:gd name="connsiteX10" fmla="*/ 226114 w 609614"/>
              <a:gd name="connsiteY10" fmla="*/ 589091 h 608697"/>
              <a:gd name="connsiteX11" fmla="*/ 226114 w 609614"/>
              <a:gd name="connsiteY11" fmla="*/ 520333 h 608697"/>
              <a:gd name="connsiteX12" fmla="*/ 275337 w 609614"/>
              <a:gd name="connsiteY12" fmla="*/ 490853 h 608697"/>
              <a:gd name="connsiteX13" fmla="*/ 314630 w 609614"/>
              <a:gd name="connsiteY13" fmla="*/ 490853 h 608697"/>
              <a:gd name="connsiteX14" fmla="*/ 314630 w 609614"/>
              <a:gd name="connsiteY14" fmla="*/ 549764 h 608697"/>
              <a:gd name="connsiteX15" fmla="*/ 344147 w 609614"/>
              <a:gd name="connsiteY15" fmla="*/ 549764 h 608697"/>
              <a:gd name="connsiteX16" fmla="*/ 344147 w 609614"/>
              <a:gd name="connsiteY16" fmla="*/ 569463 h 608697"/>
              <a:gd name="connsiteX17" fmla="*/ 265467 w 609614"/>
              <a:gd name="connsiteY17" fmla="*/ 569463 h 608697"/>
              <a:gd name="connsiteX18" fmla="*/ 265467 w 609614"/>
              <a:gd name="connsiteY18" fmla="*/ 549764 h 608697"/>
              <a:gd name="connsiteX19" fmla="*/ 294984 w 609614"/>
              <a:gd name="connsiteY19" fmla="*/ 549764 h 608697"/>
              <a:gd name="connsiteX20" fmla="*/ 294984 w 609614"/>
              <a:gd name="connsiteY20" fmla="*/ 510552 h 608697"/>
              <a:gd name="connsiteX21" fmla="*/ 275337 w 609614"/>
              <a:gd name="connsiteY21" fmla="*/ 510552 h 608697"/>
              <a:gd name="connsiteX22" fmla="*/ 245840 w 609614"/>
              <a:gd name="connsiteY22" fmla="*/ 471272 h 608697"/>
              <a:gd name="connsiteX23" fmla="*/ 245840 w 609614"/>
              <a:gd name="connsiteY23" fmla="*/ 589091 h 608697"/>
              <a:gd name="connsiteX24" fmla="*/ 363829 w 609614"/>
              <a:gd name="connsiteY24" fmla="*/ 589091 h 608697"/>
              <a:gd name="connsiteX25" fmla="*/ 363829 w 609614"/>
              <a:gd name="connsiteY25" fmla="*/ 471272 h 608697"/>
              <a:gd name="connsiteX26" fmla="*/ 353966 w 609614"/>
              <a:gd name="connsiteY26" fmla="*/ 471272 h 608697"/>
              <a:gd name="connsiteX27" fmla="*/ 255611 w 609614"/>
              <a:gd name="connsiteY27" fmla="*/ 471272 h 608697"/>
              <a:gd name="connsiteX28" fmla="*/ 314606 w 609614"/>
              <a:gd name="connsiteY28" fmla="*/ 431968 h 608697"/>
              <a:gd name="connsiteX29" fmla="*/ 314606 w 609614"/>
              <a:gd name="connsiteY29" fmla="*/ 451666 h 608697"/>
              <a:gd name="connsiteX30" fmla="*/ 334332 w 609614"/>
              <a:gd name="connsiteY30" fmla="*/ 451666 h 608697"/>
              <a:gd name="connsiteX31" fmla="*/ 334332 w 609614"/>
              <a:gd name="connsiteY31" fmla="*/ 431968 h 608697"/>
              <a:gd name="connsiteX32" fmla="*/ 275337 w 609614"/>
              <a:gd name="connsiteY32" fmla="*/ 431968 h 608697"/>
              <a:gd name="connsiteX33" fmla="*/ 275337 w 609614"/>
              <a:gd name="connsiteY33" fmla="*/ 451666 h 608697"/>
              <a:gd name="connsiteX34" fmla="*/ 294972 w 609614"/>
              <a:gd name="connsiteY34" fmla="*/ 451666 h 608697"/>
              <a:gd name="connsiteX35" fmla="*/ 294972 w 609614"/>
              <a:gd name="connsiteY35" fmla="*/ 431968 h 608697"/>
              <a:gd name="connsiteX36" fmla="*/ 275337 w 609614"/>
              <a:gd name="connsiteY36" fmla="*/ 333847 h 608697"/>
              <a:gd name="connsiteX37" fmla="*/ 275337 w 609614"/>
              <a:gd name="connsiteY37" fmla="*/ 412362 h 608697"/>
              <a:gd name="connsiteX38" fmla="*/ 294972 w 609614"/>
              <a:gd name="connsiteY38" fmla="*/ 412362 h 608697"/>
              <a:gd name="connsiteX39" fmla="*/ 294972 w 609614"/>
              <a:gd name="connsiteY39" fmla="*/ 353453 h 608697"/>
              <a:gd name="connsiteX40" fmla="*/ 314606 w 609614"/>
              <a:gd name="connsiteY40" fmla="*/ 353453 h 608697"/>
              <a:gd name="connsiteX41" fmla="*/ 314606 w 609614"/>
              <a:gd name="connsiteY41" fmla="*/ 412362 h 608697"/>
              <a:gd name="connsiteX42" fmla="*/ 334332 w 609614"/>
              <a:gd name="connsiteY42" fmla="*/ 412362 h 608697"/>
              <a:gd name="connsiteX43" fmla="*/ 334332 w 609614"/>
              <a:gd name="connsiteY43" fmla="*/ 333847 h 608697"/>
              <a:gd name="connsiteX44" fmla="*/ 157361 w 609614"/>
              <a:gd name="connsiteY44" fmla="*/ 333845 h 608697"/>
              <a:gd name="connsiteX45" fmla="*/ 176978 w 609614"/>
              <a:gd name="connsiteY45" fmla="*/ 333845 h 608697"/>
              <a:gd name="connsiteX46" fmla="*/ 176978 w 609614"/>
              <a:gd name="connsiteY46" fmla="*/ 353462 h 608697"/>
              <a:gd name="connsiteX47" fmla="*/ 157361 w 609614"/>
              <a:gd name="connsiteY47" fmla="*/ 353462 h 608697"/>
              <a:gd name="connsiteX48" fmla="*/ 176978 w 609614"/>
              <a:gd name="connsiteY48" fmla="*/ 314157 h 608697"/>
              <a:gd name="connsiteX49" fmla="*/ 196595 w 609614"/>
              <a:gd name="connsiteY49" fmla="*/ 314157 h 608697"/>
              <a:gd name="connsiteX50" fmla="*/ 196595 w 609614"/>
              <a:gd name="connsiteY50" fmla="*/ 333845 h 608697"/>
              <a:gd name="connsiteX51" fmla="*/ 176978 w 609614"/>
              <a:gd name="connsiteY51" fmla="*/ 333845 h 608697"/>
              <a:gd name="connsiteX52" fmla="*/ 137602 w 609614"/>
              <a:gd name="connsiteY52" fmla="*/ 314157 h 608697"/>
              <a:gd name="connsiteX53" fmla="*/ 157360 w 609614"/>
              <a:gd name="connsiteY53" fmla="*/ 314157 h 608697"/>
              <a:gd name="connsiteX54" fmla="*/ 157360 w 609614"/>
              <a:gd name="connsiteY54" fmla="*/ 333845 h 608697"/>
              <a:gd name="connsiteX55" fmla="*/ 137602 w 609614"/>
              <a:gd name="connsiteY55" fmla="*/ 333845 h 608697"/>
              <a:gd name="connsiteX56" fmla="*/ 157361 w 609614"/>
              <a:gd name="connsiteY56" fmla="*/ 294540 h 608697"/>
              <a:gd name="connsiteX57" fmla="*/ 176978 w 609614"/>
              <a:gd name="connsiteY57" fmla="*/ 294540 h 608697"/>
              <a:gd name="connsiteX58" fmla="*/ 176978 w 609614"/>
              <a:gd name="connsiteY58" fmla="*/ 314157 h 608697"/>
              <a:gd name="connsiteX59" fmla="*/ 157361 w 609614"/>
              <a:gd name="connsiteY59" fmla="*/ 314157 h 608697"/>
              <a:gd name="connsiteX60" fmla="*/ 452324 w 609614"/>
              <a:gd name="connsiteY60" fmla="*/ 235618 h 608697"/>
              <a:gd name="connsiteX61" fmla="*/ 471941 w 609614"/>
              <a:gd name="connsiteY61" fmla="*/ 235618 h 608697"/>
              <a:gd name="connsiteX62" fmla="*/ 471941 w 609614"/>
              <a:gd name="connsiteY62" fmla="*/ 255235 h 608697"/>
              <a:gd name="connsiteX63" fmla="*/ 452324 w 609614"/>
              <a:gd name="connsiteY63" fmla="*/ 255235 h 608697"/>
              <a:gd name="connsiteX64" fmla="*/ 292667 w 609614"/>
              <a:gd name="connsiteY64" fmla="*/ 216027 h 608697"/>
              <a:gd name="connsiteX65" fmla="*/ 304835 w 609614"/>
              <a:gd name="connsiteY65" fmla="*/ 236186 h 608697"/>
              <a:gd name="connsiteX66" fmla="*/ 316910 w 609614"/>
              <a:gd name="connsiteY66" fmla="*/ 216027 h 608697"/>
              <a:gd name="connsiteX67" fmla="*/ 471941 w 609614"/>
              <a:gd name="connsiteY67" fmla="*/ 216001 h 608697"/>
              <a:gd name="connsiteX68" fmla="*/ 491629 w 609614"/>
              <a:gd name="connsiteY68" fmla="*/ 216001 h 608697"/>
              <a:gd name="connsiteX69" fmla="*/ 491629 w 609614"/>
              <a:gd name="connsiteY69" fmla="*/ 235618 h 608697"/>
              <a:gd name="connsiteX70" fmla="*/ 471941 w 609614"/>
              <a:gd name="connsiteY70" fmla="*/ 235618 h 608697"/>
              <a:gd name="connsiteX71" fmla="*/ 432636 w 609614"/>
              <a:gd name="connsiteY71" fmla="*/ 216001 h 608697"/>
              <a:gd name="connsiteX72" fmla="*/ 452324 w 609614"/>
              <a:gd name="connsiteY72" fmla="*/ 216001 h 608697"/>
              <a:gd name="connsiteX73" fmla="*/ 452324 w 609614"/>
              <a:gd name="connsiteY73" fmla="*/ 235618 h 608697"/>
              <a:gd name="connsiteX74" fmla="*/ 432636 w 609614"/>
              <a:gd name="connsiteY74" fmla="*/ 235618 h 608697"/>
              <a:gd name="connsiteX75" fmla="*/ 452324 w 609614"/>
              <a:gd name="connsiteY75" fmla="*/ 196313 h 608697"/>
              <a:gd name="connsiteX76" fmla="*/ 471941 w 609614"/>
              <a:gd name="connsiteY76" fmla="*/ 196313 h 608697"/>
              <a:gd name="connsiteX77" fmla="*/ 471941 w 609614"/>
              <a:gd name="connsiteY77" fmla="*/ 216001 h 608697"/>
              <a:gd name="connsiteX78" fmla="*/ 452324 w 609614"/>
              <a:gd name="connsiteY78" fmla="*/ 216001 h 608697"/>
              <a:gd name="connsiteX79" fmla="*/ 58993 w 609614"/>
              <a:gd name="connsiteY79" fmla="*/ 147270 h 608697"/>
              <a:gd name="connsiteX80" fmla="*/ 78610 w 609614"/>
              <a:gd name="connsiteY80" fmla="*/ 147270 h 608697"/>
              <a:gd name="connsiteX81" fmla="*/ 78610 w 609614"/>
              <a:gd name="connsiteY81" fmla="*/ 166887 h 608697"/>
              <a:gd name="connsiteX82" fmla="*/ 58993 w 609614"/>
              <a:gd name="connsiteY82" fmla="*/ 166887 h 608697"/>
              <a:gd name="connsiteX83" fmla="*/ 570309 w 609614"/>
              <a:gd name="connsiteY83" fmla="*/ 137461 h 608697"/>
              <a:gd name="connsiteX84" fmla="*/ 589997 w 609614"/>
              <a:gd name="connsiteY84" fmla="*/ 137461 h 608697"/>
              <a:gd name="connsiteX85" fmla="*/ 589997 w 609614"/>
              <a:gd name="connsiteY85" fmla="*/ 157149 h 608697"/>
              <a:gd name="connsiteX86" fmla="*/ 570309 w 609614"/>
              <a:gd name="connsiteY86" fmla="*/ 157149 h 608697"/>
              <a:gd name="connsiteX87" fmla="*/ 304835 w 609614"/>
              <a:gd name="connsiteY87" fmla="*/ 137420 h 608697"/>
              <a:gd name="connsiteX88" fmla="*/ 275337 w 609614"/>
              <a:gd name="connsiteY88" fmla="*/ 166875 h 608697"/>
              <a:gd name="connsiteX89" fmla="*/ 304835 w 609614"/>
              <a:gd name="connsiteY89" fmla="*/ 196329 h 608697"/>
              <a:gd name="connsiteX90" fmla="*/ 334332 w 609614"/>
              <a:gd name="connsiteY90" fmla="*/ 166875 h 608697"/>
              <a:gd name="connsiteX91" fmla="*/ 304835 w 609614"/>
              <a:gd name="connsiteY91" fmla="*/ 137420 h 608697"/>
              <a:gd name="connsiteX92" fmla="*/ 186938 w 609614"/>
              <a:gd name="connsiteY92" fmla="*/ 127663 h 608697"/>
              <a:gd name="connsiteX93" fmla="*/ 176983 w 609614"/>
              <a:gd name="connsiteY93" fmla="*/ 137604 h 608697"/>
              <a:gd name="connsiteX94" fmla="*/ 176983 w 609614"/>
              <a:gd name="connsiteY94" fmla="*/ 140089 h 608697"/>
              <a:gd name="connsiteX95" fmla="*/ 179287 w 609614"/>
              <a:gd name="connsiteY95" fmla="*/ 146532 h 608697"/>
              <a:gd name="connsiteX96" fmla="*/ 275337 w 609614"/>
              <a:gd name="connsiteY96" fmla="*/ 261498 h 608697"/>
              <a:gd name="connsiteX97" fmla="*/ 275337 w 609614"/>
              <a:gd name="connsiteY97" fmla="*/ 314149 h 608697"/>
              <a:gd name="connsiteX98" fmla="*/ 334332 w 609614"/>
              <a:gd name="connsiteY98" fmla="*/ 314149 h 608697"/>
              <a:gd name="connsiteX99" fmla="*/ 334332 w 609614"/>
              <a:gd name="connsiteY99" fmla="*/ 261498 h 608697"/>
              <a:gd name="connsiteX100" fmla="*/ 430290 w 609614"/>
              <a:gd name="connsiteY100" fmla="*/ 146440 h 608697"/>
              <a:gd name="connsiteX101" fmla="*/ 432594 w 609614"/>
              <a:gd name="connsiteY101" fmla="*/ 140089 h 608697"/>
              <a:gd name="connsiteX102" fmla="*/ 432594 w 609614"/>
              <a:gd name="connsiteY102" fmla="*/ 137604 h 608697"/>
              <a:gd name="connsiteX103" fmla="*/ 422639 w 609614"/>
              <a:gd name="connsiteY103" fmla="*/ 127663 h 608697"/>
              <a:gd name="connsiteX104" fmla="*/ 414804 w 609614"/>
              <a:gd name="connsiteY104" fmla="*/ 131437 h 608697"/>
              <a:gd name="connsiteX105" fmla="*/ 348896 w 609614"/>
              <a:gd name="connsiteY105" fmla="*/ 216027 h 608697"/>
              <a:gd name="connsiteX106" fmla="*/ 339862 w 609614"/>
              <a:gd name="connsiteY106" fmla="*/ 216027 h 608697"/>
              <a:gd name="connsiteX107" fmla="*/ 304835 w 609614"/>
              <a:gd name="connsiteY107" fmla="*/ 274385 h 608697"/>
              <a:gd name="connsiteX108" fmla="*/ 269715 w 609614"/>
              <a:gd name="connsiteY108" fmla="*/ 216027 h 608697"/>
              <a:gd name="connsiteX109" fmla="*/ 260681 w 609614"/>
              <a:gd name="connsiteY109" fmla="*/ 216027 h 608697"/>
              <a:gd name="connsiteX110" fmla="*/ 194866 w 609614"/>
              <a:gd name="connsiteY110" fmla="*/ 131437 h 608697"/>
              <a:gd name="connsiteX111" fmla="*/ 186938 w 609614"/>
              <a:gd name="connsiteY111" fmla="*/ 127663 h 608697"/>
              <a:gd name="connsiteX112" fmla="*/ 78610 w 609614"/>
              <a:gd name="connsiteY112" fmla="*/ 127653 h 608697"/>
              <a:gd name="connsiteX113" fmla="*/ 98368 w 609614"/>
              <a:gd name="connsiteY113" fmla="*/ 127653 h 608697"/>
              <a:gd name="connsiteX114" fmla="*/ 98368 w 609614"/>
              <a:gd name="connsiteY114" fmla="*/ 147270 h 608697"/>
              <a:gd name="connsiteX115" fmla="*/ 78610 w 609614"/>
              <a:gd name="connsiteY115" fmla="*/ 147270 h 608697"/>
              <a:gd name="connsiteX116" fmla="*/ 39375 w 609614"/>
              <a:gd name="connsiteY116" fmla="*/ 127653 h 608697"/>
              <a:gd name="connsiteX117" fmla="*/ 58992 w 609614"/>
              <a:gd name="connsiteY117" fmla="*/ 127653 h 608697"/>
              <a:gd name="connsiteX118" fmla="*/ 58992 w 609614"/>
              <a:gd name="connsiteY118" fmla="*/ 147270 h 608697"/>
              <a:gd name="connsiteX119" fmla="*/ 39375 w 609614"/>
              <a:gd name="connsiteY119" fmla="*/ 147270 h 608697"/>
              <a:gd name="connsiteX120" fmla="*/ 589997 w 609614"/>
              <a:gd name="connsiteY120" fmla="*/ 117844 h 608697"/>
              <a:gd name="connsiteX121" fmla="*/ 609614 w 609614"/>
              <a:gd name="connsiteY121" fmla="*/ 117844 h 608697"/>
              <a:gd name="connsiteX122" fmla="*/ 609614 w 609614"/>
              <a:gd name="connsiteY122" fmla="*/ 137461 h 608697"/>
              <a:gd name="connsiteX123" fmla="*/ 589997 w 609614"/>
              <a:gd name="connsiteY123" fmla="*/ 137461 h 608697"/>
              <a:gd name="connsiteX124" fmla="*/ 550621 w 609614"/>
              <a:gd name="connsiteY124" fmla="*/ 117844 h 608697"/>
              <a:gd name="connsiteX125" fmla="*/ 570309 w 609614"/>
              <a:gd name="connsiteY125" fmla="*/ 117844 h 608697"/>
              <a:gd name="connsiteX126" fmla="*/ 570309 w 609614"/>
              <a:gd name="connsiteY126" fmla="*/ 137461 h 608697"/>
              <a:gd name="connsiteX127" fmla="*/ 550621 w 609614"/>
              <a:gd name="connsiteY127" fmla="*/ 137461 h 608697"/>
              <a:gd name="connsiteX128" fmla="*/ 186938 w 609614"/>
              <a:gd name="connsiteY128" fmla="*/ 107965 h 608697"/>
              <a:gd name="connsiteX129" fmla="*/ 210352 w 609614"/>
              <a:gd name="connsiteY129" fmla="*/ 119379 h 608697"/>
              <a:gd name="connsiteX130" fmla="*/ 257731 w 609614"/>
              <a:gd name="connsiteY130" fmla="*/ 180221 h 608697"/>
              <a:gd name="connsiteX131" fmla="*/ 255611 w 609614"/>
              <a:gd name="connsiteY131" fmla="*/ 166875 h 608697"/>
              <a:gd name="connsiteX132" fmla="*/ 304835 w 609614"/>
              <a:gd name="connsiteY132" fmla="*/ 117814 h 608697"/>
              <a:gd name="connsiteX133" fmla="*/ 353966 w 609614"/>
              <a:gd name="connsiteY133" fmla="*/ 166875 h 608697"/>
              <a:gd name="connsiteX134" fmla="*/ 351938 w 609614"/>
              <a:gd name="connsiteY134" fmla="*/ 180221 h 608697"/>
              <a:gd name="connsiteX135" fmla="*/ 399226 w 609614"/>
              <a:gd name="connsiteY135" fmla="*/ 119379 h 608697"/>
              <a:gd name="connsiteX136" fmla="*/ 422639 w 609614"/>
              <a:gd name="connsiteY136" fmla="*/ 107965 h 608697"/>
              <a:gd name="connsiteX137" fmla="*/ 452320 w 609614"/>
              <a:gd name="connsiteY137" fmla="*/ 137604 h 608697"/>
              <a:gd name="connsiteX138" fmla="*/ 452320 w 609614"/>
              <a:gd name="connsiteY138" fmla="*/ 140089 h 608697"/>
              <a:gd name="connsiteX139" fmla="*/ 445407 w 609614"/>
              <a:gd name="connsiteY139" fmla="*/ 159051 h 608697"/>
              <a:gd name="connsiteX140" fmla="*/ 353966 w 609614"/>
              <a:gd name="connsiteY140" fmla="*/ 268678 h 608697"/>
              <a:gd name="connsiteX141" fmla="*/ 353966 w 609614"/>
              <a:gd name="connsiteY141" fmla="*/ 451666 h 608697"/>
              <a:gd name="connsiteX142" fmla="*/ 383463 w 609614"/>
              <a:gd name="connsiteY142" fmla="*/ 451666 h 608697"/>
              <a:gd name="connsiteX143" fmla="*/ 383463 w 609614"/>
              <a:gd name="connsiteY143" fmla="*/ 500727 h 608697"/>
              <a:gd name="connsiteX144" fmla="*/ 521086 w 609614"/>
              <a:gd name="connsiteY144" fmla="*/ 500727 h 608697"/>
              <a:gd name="connsiteX145" fmla="*/ 521086 w 609614"/>
              <a:gd name="connsiteY145" fmla="*/ 589091 h 608697"/>
              <a:gd name="connsiteX146" fmla="*/ 570309 w 609614"/>
              <a:gd name="connsiteY146" fmla="*/ 589091 h 608697"/>
              <a:gd name="connsiteX147" fmla="*/ 570309 w 609614"/>
              <a:gd name="connsiteY147" fmla="*/ 608697 h 608697"/>
              <a:gd name="connsiteX148" fmla="*/ 0 w 609614"/>
              <a:gd name="connsiteY148" fmla="*/ 608697 h 608697"/>
              <a:gd name="connsiteX149" fmla="*/ 0 w 609614"/>
              <a:gd name="connsiteY149" fmla="*/ 589091 h 608697"/>
              <a:gd name="connsiteX150" fmla="*/ 88491 w 609614"/>
              <a:gd name="connsiteY150" fmla="*/ 589091 h 608697"/>
              <a:gd name="connsiteX151" fmla="*/ 88491 w 609614"/>
              <a:gd name="connsiteY151" fmla="*/ 500727 h 608697"/>
              <a:gd name="connsiteX152" fmla="*/ 226114 w 609614"/>
              <a:gd name="connsiteY152" fmla="*/ 500727 h 608697"/>
              <a:gd name="connsiteX153" fmla="*/ 226114 w 609614"/>
              <a:gd name="connsiteY153" fmla="*/ 451666 h 608697"/>
              <a:gd name="connsiteX154" fmla="*/ 255611 w 609614"/>
              <a:gd name="connsiteY154" fmla="*/ 451666 h 608697"/>
              <a:gd name="connsiteX155" fmla="*/ 255611 w 609614"/>
              <a:gd name="connsiteY155" fmla="*/ 268678 h 608697"/>
              <a:gd name="connsiteX156" fmla="*/ 164170 w 609614"/>
              <a:gd name="connsiteY156" fmla="*/ 159051 h 608697"/>
              <a:gd name="connsiteX157" fmla="*/ 157349 w 609614"/>
              <a:gd name="connsiteY157" fmla="*/ 140089 h 608697"/>
              <a:gd name="connsiteX158" fmla="*/ 157349 w 609614"/>
              <a:gd name="connsiteY158" fmla="*/ 137604 h 608697"/>
              <a:gd name="connsiteX159" fmla="*/ 186938 w 609614"/>
              <a:gd name="connsiteY159" fmla="*/ 107965 h 608697"/>
              <a:gd name="connsiteX160" fmla="*/ 58993 w 609614"/>
              <a:gd name="connsiteY160" fmla="*/ 107965 h 608697"/>
              <a:gd name="connsiteX161" fmla="*/ 78610 w 609614"/>
              <a:gd name="connsiteY161" fmla="*/ 107965 h 608697"/>
              <a:gd name="connsiteX162" fmla="*/ 78610 w 609614"/>
              <a:gd name="connsiteY162" fmla="*/ 127653 h 608697"/>
              <a:gd name="connsiteX163" fmla="*/ 58993 w 609614"/>
              <a:gd name="connsiteY163" fmla="*/ 127653 h 608697"/>
              <a:gd name="connsiteX164" fmla="*/ 570309 w 609614"/>
              <a:gd name="connsiteY164" fmla="*/ 98227 h 608697"/>
              <a:gd name="connsiteX165" fmla="*/ 589997 w 609614"/>
              <a:gd name="connsiteY165" fmla="*/ 98227 h 608697"/>
              <a:gd name="connsiteX166" fmla="*/ 589997 w 609614"/>
              <a:gd name="connsiteY166" fmla="*/ 117844 h 608697"/>
              <a:gd name="connsiteX167" fmla="*/ 570309 w 609614"/>
              <a:gd name="connsiteY167" fmla="*/ 117844 h 608697"/>
              <a:gd name="connsiteX168" fmla="*/ 255588 w 609614"/>
              <a:gd name="connsiteY168" fmla="*/ 78539 h 608697"/>
              <a:gd name="connsiteX169" fmla="*/ 275346 w 609614"/>
              <a:gd name="connsiteY169" fmla="*/ 78539 h 608697"/>
              <a:gd name="connsiteX170" fmla="*/ 275346 w 609614"/>
              <a:gd name="connsiteY170" fmla="*/ 98227 h 608697"/>
              <a:gd name="connsiteX171" fmla="*/ 255588 w 609614"/>
              <a:gd name="connsiteY171" fmla="*/ 98227 h 608697"/>
              <a:gd name="connsiteX172" fmla="*/ 275346 w 609614"/>
              <a:gd name="connsiteY172" fmla="*/ 58922 h 608697"/>
              <a:gd name="connsiteX173" fmla="*/ 294963 w 609614"/>
              <a:gd name="connsiteY173" fmla="*/ 58922 h 608697"/>
              <a:gd name="connsiteX174" fmla="*/ 294963 w 609614"/>
              <a:gd name="connsiteY174" fmla="*/ 78539 h 608697"/>
              <a:gd name="connsiteX175" fmla="*/ 275346 w 609614"/>
              <a:gd name="connsiteY175" fmla="*/ 78539 h 608697"/>
              <a:gd name="connsiteX176" fmla="*/ 235971 w 609614"/>
              <a:gd name="connsiteY176" fmla="*/ 58922 h 608697"/>
              <a:gd name="connsiteX177" fmla="*/ 255588 w 609614"/>
              <a:gd name="connsiteY177" fmla="*/ 58922 h 608697"/>
              <a:gd name="connsiteX178" fmla="*/ 255588 w 609614"/>
              <a:gd name="connsiteY178" fmla="*/ 78539 h 608697"/>
              <a:gd name="connsiteX179" fmla="*/ 235971 w 609614"/>
              <a:gd name="connsiteY179" fmla="*/ 78539 h 608697"/>
              <a:gd name="connsiteX180" fmla="*/ 452324 w 609614"/>
              <a:gd name="connsiteY180" fmla="*/ 39305 h 608697"/>
              <a:gd name="connsiteX181" fmla="*/ 471941 w 609614"/>
              <a:gd name="connsiteY181" fmla="*/ 39305 h 608697"/>
              <a:gd name="connsiteX182" fmla="*/ 471941 w 609614"/>
              <a:gd name="connsiteY182" fmla="*/ 58922 h 608697"/>
              <a:gd name="connsiteX183" fmla="*/ 452324 w 609614"/>
              <a:gd name="connsiteY183" fmla="*/ 58922 h 608697"/>
              <a:gd name="connsiteX184" fmla="*/ 255588 w 609614"/>
              <a:gd name="connsiteY184" fmla="*/ 39305 h 608697"/>
              <a:gd name="connsiteX185" fmla="*/ 275346 w 609614"/>
              <a:gd name="connsiteY185" fmla="*/ 39305 h 608697"/>
              <a:gd name="connsiteX186" fmla="*/ 275346 w 609614"/>
              <a:gd name="connsiteY186" fmla="*/ 58922 h 608697"/>
              <a:gd name="connsiteX187" fmla="*/ 255588 w 609614"/>
              <a:gd name="connsiteY187" fmla="*/ 58922 h 608697"/>
              <a:gd name="connsiteX188" fmla="*/ 137602 w 609614"/>
              <a:gd name="connsiteY188" fmla="*/ 39305 h 608697"/>
              <a:gd name="connsiteX189" fmla="*/ 157360 w 609614"/>
              <a:gd name="connsiteY189" fmla="*/ 39305 h 608697"/>
              <a:gd name="connsiteX190" fmla="*/ 157360 w 609614"/>
              <a:gd name="connsiteY190" fmla="*/ 58922 h 608697"/>
              <a:gd name="connsiteX191" fmla="*/ 137602 w 609614"/>
              <a:gd name="connsiteY191" fmla="*/ 58922 h 608697"/>
              <a:gd name="connsiteX192" fmla="*/ 471941 w 609614"/>
              <a:gd name="connsiteY192" fmla="*/ 19617 h 608697"/>
              <a:gd name="connsiteX193" fmla="*/ 491629 w 609614"/>
              <a:gd name="connsiteY193" fmla="*/ 19617 h 608697"/>
              <a:gd name="connsiteX194" fmla="*/ 491629 w 609614"/>
              <a:gd name="connsiteY194" fmla="*/ 39305 h 608697"/>
              <a:gd name="connsiteX195" fmla="*/ 471941 w 609614"/>
              <a:gd name="connsiteY195" fmla="*/ 39305 h 608697"/>
              <a:gd name="connsiteX196" fmla="*/ 432636 w 609614"/>
              <a:gd name="connsiteY196" fmla="*/ 19617 h 608697"/>
              <a:gd name="connsiteX197" fmla="*/ 452324 w 609614"/>
              <a:gd name="connsiteY197" fmla="*/ 19617 h 608697"/>
              <a:gd name="connsiteX198" fmla="*/ 452324 w 609614"/>
              <a:gd name="connsiteY198" fmla="*/ 39305 h 608697"/>
              <a:gd name="connsiteX199" fmla="*/ 432636 w 609614"/>
              <a:gd name="connsiteY199" fmla="*/ 39305 h 608697"/>
              <a:gd name="connsiteX200" fmla="*/ 157361 w 609614"/>
              <a:gd name="connsiteY200" fmla="*/ 19617 h 608697"/>
              <a:gd name="connsiteX201" fmla="*/ 176978 w 609614"/>
              <a:gd name="connsiteY201" fmla="*/ 19617 h 608697"/>
              <a:gd name="connsiteX202" fmla="*/ 176978 w 609614"/>
              <a:gd name="connsiteY202" fmla="*/ 39305 h 608697"/>
              <a:gd name="connsiteX203" fmla="*/ 157361 w 609614"/>
              <a:gd name="connsiteY203" fmla="*/ 39305 h 608697"/>
              <a:gd name="connsiteX204" fmla="*/ 117985 w 609614"/>
              <a:gd name="connsiteY204" fmla="*/ 19617 h 608697"/>
              <a:gd name="connsiteX205" fmla="*/ 137602 w 609614"/>
              <a:gd name="connsiteY205" fmla="*/ 19617 h 608697"/>
              <a:gd name="connsiteX206" fmla="*/ 137602 w 609614"/>
              <a:gd name="connsiteY206" fmla="*/ 39305 h 608697"/>
              <a:gd name="connsiteX207" fmla="*/ 117985 w 609614"/>
              <a:gd name="connsiteY207" fmla="*/ 39305 h 608697"/>
              <a:gd name="connsiteX208" fmla="*/ 452324 w 609614"/>
              <a:gd name="connsiteY208" fmla="*/ 0 h 608697"/>
              <a:gd name="connsiteX209" fmla="*/ 471941 w 609614"/>
              <a:gd name="connsiteY209" fmla="*/ 0 h 608697"/>
              <a:gd name="connsiteX210" fmla="*/ 471941 w 609614"/>
              <a:gd name="connsiteY210" fmla="*/ 19617 h 608697"/>
              <a:gd name="connsiteX211" fmla="*/ 452324 w 609614"/>
              <a:gd name="connsiteY211" fmla="*/ 19617 h 608697"/>
              <a:gd name="connsiteX212" fmla="*/ 137602 w 609614"/>
              <a:gd name="connsiteY212" fmla="*/ 0 h 608697"/>
              <a:gd name="connsiteX213" fmla="*/ 157360 w 609614"/>
              <a:gd name="connsiteY213" fmla="*/ 0 h 608697"/>
              <a:gd name="connsiteX214" fmla="*/ 157360 w 609614"/>
              <a:gd name="connsiteY214" fmla="*/ 19617 h 608697"/>
              <a:gd name="connsiteX215" fmla="*/ 137602 w 609614"/>
              <a:gd name="connsiteY215" fmla="*/ 19617 h 6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609614" h="608697">
                <a:moveTo>
                  <a:pt x="589997" y="589080"/>
                </a:moveTo>
                <a:lnTo>
                  <a:pt x="609614" y="589080"/>
                </a:lnTo>
                <a:lnTo>
                  <a:pt x="609614" y="608697"/>
                </a:lnTo>
                <a:lnTo>
                  <a:pt x="589997" y="608697"/>
                </a:lnTo>
                <a:close/>
                <a:moveTo>
                  <a:pt x="383463" y="520333"/>
                </a:moveTo>
                <a:lnTo>
                  <a:pt x="383463" y="589091"/>
                </a:lnTo>
                <a:lnTo>
                  <a:pt x="501452" y="589091"/>
                </a:lnTo>
                <a:lnTo>
                  <a:pt x="501452" y="520333"/>
                </a:lnTo>
                <a:close/>
                <a:moveTo>
                  <a:pt x="108126" y="520333"/>
                </a:moveTo>
                <a:lnTo>
                  <a:pt x="108126" y="589091"/>
                </a:lnTo>
                <a:lnTo>
                  <a:pt x="226114" y="589091"/>
                </a:lnTo>
                <a:lnTo>
                  <a:pt x="226114" y="520333"/>
                </a:lnTo>
                <a:close/>
                <a:moveTo>
                  <a:pt x="275337" y="490853"/>
                </a:moveTo>
                <a:lnTo>
                  <a:pt x="314630" y="490853"/>
                </a:lnTo>
                <a:lnTo>
                  <a:pt x="314630" y="549764"/>
                </a:lnTo>
                <a:lnTo>
                  <a:pt x="344147" y="549764"/>
                </a:lnTo>
                <a:lnTo>
                  <a:pt x="344147" y="569463"/>
                </a:lnTo>
                <a:lnTo>
                  <a:pt x="265467" y="569463"/>
                </a:lnTo>
                <a:lnTo>
                  <a:pt x="265467" y="549764"/>
                </a:lnTo>
                <a:lnTo>
                  <a:pt x="294984" y="549764"/>
                </a:lnTo>
                <a:lnTo>
                  <a:pt x="294984" y="510552"/>
                </a:lnTo>
                <a:lnTo>
                  <a:pt x="275337" y="510552"/>
                </a:lnTo>
                <a:close/>
                <a:moveTo>
                  <a:pt x="245840" y="471272"/>
                </a:moveTo>
                <a:lnTo>
                  <a:pt x="245840" y="589091"/>
                </a:lnTo>
                <a:lnTo>
                  <a:pt x="363829" y="589091"/>
                </a:lnTo>
                <a:lnTo>
                  <a:pt x="363829" y="471272"/>
                </a:lnTo>
                <a:lnTo>
                  <a:pt x="353966" y="471272"/>
                </a:lnTo>
                <a:lnTo>
                  <a:pt x="255611" y="471272"/>
                </a:lnTo>
                <a:close/>
                <a:moveTo>
                  <a:pt x="314606" y="431968"/>
                </a:moveTo>
                <a:lnTo>
                  <a:pt x="314606" y="451666"/>
                </a:lnTo>
                <a:lnTo>
                  <a:pt x="334332" y="451666"/>
                </a:lnTo>
                <a:lnTo>
                  <a:pt x="334332" y="431968"/>
                </a:lnTo>
                <a:close/>
                <a:moveTo>
                  <a:pt x="275337" y="431968"/>
                </a:moveTo>
                <a:lnTo>
                  <a:pt x="275337" y="451666"/>
                </a:lnTo>
                <a:lnTo>
                  <a:pt x="294972" y="451666"/>
                </a:lnTo>
                <a:lnTo>
                  <a:pt x="294972" y="431968"/>
                </a:lnTo>
                <a:close/>
                <a:moveTo>
                  <a:pt x="275337" y="333847"/>
                </a:moveTo>
                <a:lnTo>
                  <a:pt x="275337" y="412362"/>
                </a:lnTo>
                <a:lnTo>
                  <a:pt x="294972" y="412362"/>
                </a:lnTo>
                <a:lnTo>
                  <a:pt x="294972" y="353453"/>
                </a:lnTo>
                <a:lnTo>
                  <a:pt x="314606" y="353453"/>
                </a:lnTo>
                <a:lnTo>
                  <a:pt x="314606" y="412362"/>
                </a:lnTo>
                <a:lnTo>
                  <a:pt x="334332" y="412362"/>
                </a:lnTo>
                <a:lnTo>
                  <a:pt x="334332" y="333847"/>
                </a:lnTo>
                <a:close/>
                <a:moveTo>
                  <a:pt x="157361" y="333845"/>
                </a:moveTo>
                <a:lnTo>
                  <a:pt x="176978" y="333845"/>
                </a:lnTo>
                <a:lnTo>
                  <a:pt x="176978" y="353462"/>
                </a:lnTo>
                <a:lnTo>
                  <a:pt x="157361" y="353462"/>
                </a:lnTo>
                <a:close/>
                <a:moveTo>
                  <a:pt x="176978" y="314157"/>
                </a:moveTo>
                <a:lnTo>
                  <a:pt x="196595" y="314157"/>
                </a:lnTo>
                <a:lnTo>
                  <a:pt x="196595" y="333845"/>
                </a:lnTo>
                <a:lnTo>
                  <a:pt x="176978" y="333845"/>
                </a:lnTo>
                <a:close/>
                <a:moveTo>
                  <a:pt x="137602" y="314157"/>
                </a:moveTo>
                <a:lnTo>
                  <a:pt x="157360" y="314157"/>
                </a:lnTo>
                <a:lnTo>
                  <a:pt x="157360" y="333845"/>
                </a:lnTo>
                <a:lnTo>
                  <a:pt x="137602" y="333845"/>
                </a:lnTo>
                <a:close/>
                <a:moveTo>
                  <a:pt x="157361" y="294540"/>
                </a:moveTo>
                <a:lnTo>
                  <a:pt x="176978" y="294540"/>
                </a:lnTo>
                <a:lnTo>
                  <a:pt x="176978" y="314157"/>
                </a:lnTo>
                <a:lnTo>
                  <a:pt x="157361" y="314157"/>
                </a:lnTo>
                <a:close/>
                <a:moveTo>
                  <a:pt x="452324" y="235618"/>
                </a:moveTo>
                <a:lnTo>
                  <a:pt x="471941" y="235618"/>
                </a:lnTo>
                <a:lnTo>
                  <a:pt x="471941" y="255235"/>
                </a:lnTo>
                <a:lnTo>
                  <a:pt x="452324" y="255235"/>
                </a:lnTo>
                <a:close/>
                <a:moveTo>
                  <a:pt x="292667" y="216027"/>
                </a:moveTo>
                <a:lnTo>
                  <a:pt x="304835" y="236186"/>
                </a:lnTo>
                <a:lnTo>
                  <a:pt x="316910" y="216027"/>
                </a:lnTo>
                <a:close/>
                <a:moveTo>
                  <a:pt x="471941" y="216001"/>
                </a:moveTo>
                <a:lnTo>
                  <a:pt x="491629" y="216001"/>
                </a:lnTo>
                <a:lnTo>
                  <a:pt x="491629" y="235618"/>
                </a:lnTo>
                <a:lnTo>
                  <a:pt x="471941" y="235618"/>
                </a:lnTo>
                <a:close/>
                <a:moveTo>
                  <a:pt x="432636" y="216001"/>
                </a:moveTo>
                <a:lnTo>
                  <a:pt x="452324" y="216001"/>
                </a:lnTo>
                <a:lnTo>
                  <a:pt x="452324" y="235618"/>
                </a:lnTo>
                <a:lnTo>
                  <a:pt x="432636" y="235618"/>
                </a:lnTo>
                <a:close/>
                <a:moveTo>
                  <a:pt x="452324" y="196313"/>
                </a:moveTo>
                <a:lnTo>
                  <a:pt x="471941" y="196313"/>
                </a:lnTo>
                <a:lnTo>
                  <a:pt x="471941" y="216001"/>
                </a:lnTo>
                <a:lnTo>
                  <a:pt x="452324" y="216001"/>
                </a:lnTo>
                <a:close/>
                <a:moveTo>
                  <a:pt x="58993" y="147270"/>
                </a:moveTo>
                <a:lnTo>
                  <a:pt x="78610" y="147270"/>
                </a:lnTo>
                <a:lnTo>
                  <a:pt x="78610" y="166887"/>
                </a:lnTo>
                <a:lnTo>
                  <a:pt x="58993" y="166887"/>
                </a:lnTo>
                <a:close/>
                <a:moveTo>
                  <a:pt x="570309" y="137461"/>
                </a:moveTo>
                <a:lnTo>
                  <a:pt x="589997" y="137461"/>
                </a:lnTo>
                <a:lnTo>
                  <a:pt x="589997" y="157149"/>
                </a:lnTo>
                <a:lnTo>
                  <a:pt x="570309" y="157149"/>
                </a:lnTo>
                <a:close/>
                <a:moveTo>
                  <a:pt x="304835" y="137420"/>
                </a:moveTo>
                <a:cubicBezTo>
                  <a:pt x="288519" y="137420"/>
                  <a:pt x="275337" y="150674"/>
                  <a:pt x="275337" y="166875"/>
                </a:cubicBezTo>
                <a:cubicBezTo>
                  <a:pt x="275337" y="183167"/>
                  <a:pt x="288519" y="196329"/>
                  <a:pt x="304835" y="196329"/>
                </a:cubicBezTo>
                <a:cubicBezTo>
                  <a:pt x="321058" y="196329"/>
                  <a:pt x="334332" y="183167"/>
                  <a:pt x="334332" y="166875"/>
                </a:cubicBezTo>
                <a:cubicBezTo>
                  <a:pt x="334332" y="150674"/>
                  <a:pt x="321058" y="137420"/>
                  <a:pt x="304835" y="137420"/>
                </a:cubicBezTo>
                <a:close/>
                <a:moveTo>
                  <a:pt x="186938" y="127663"/>
                </a:moveTo>
                <a:cubicBezTo>
                  <a:pt x="181500" y="127663"/>
                  <a:pt x="176983" y="132081"/>
                  <a:pt x="176983" y="137604"/>
                </a:cubicBezTo>
                <a:lnTo>
                  <a:pt x="176983" y="140089"/>
                </a:lnTo>
                <a:cubicBezTo>
                  <a:pt x="176983" y="142482"/>
                  <a:pt x="177813" y="144691"/>
                  <a:pt x="179287" y="146532"/>
                </a:cubicBezTo>
                <a:lnTo>
                  <a:pt x="275337" y="261498"/>
                </a:lnTo>
                <a:lnTo>
                  <a:pt x="275337" y="314149"/>
                </a:lnTo>
                <a:lnTo>
                  <a:pt x="334332" y="314149"/>
                </a:lnTo>
                <a:lnTo>
                  <a:pt x="334332" y="261498"/>
                </a:lnTo>
                <a:lnTo>
                  <a:pt x="430290" y="146440"/>
                </a:lnTo>
                <a:cubicBezTo>
                  <a:pt x="431765" y="144691"/>
                  <a:pt x="432594" y="142482"/>
                  <a:pt x="432594" y="140089"/>
                </a:cubicBezTo>
                <a:lnTo>
                  <a:pt x="432594" y="137604"/>
                </a:lnTo>
                <a:cubicBezTo>
                  <a:pt x="432594" y="132081"/>
                  <a:pt x="428170" y="127663"/>
                  <a:pt x="422639" y="127663"/>
                </a:cubicBezTo>
                <a:cubicBezTo>
                  <a:pt x="419597" y="127663"/>
                  <a:pt x="416647" y="129044"/>
                  <a:pt x="414804" y="131437"/>
                </a:cubicBezTo>
                <a:lnTo>
                  <a:pt x="348896" y="216027"/>
                </a:lnTo>
                <a:lnTo>
                  <a:pt x="339862" y="216027"/>
                </a:lnTo>
                <a:lnTo>
                  <a:pt x="304835" y="274385"/>
                </a:lnTo>
                <a:lnTo>
                  <a:pt x="269715" y="216027"/>
                </a:lnTo>
                <a:lnTo>
                  <a:pt x="260681" y="216027"/>
                </a:lnTo>
                <a:lnTo>
                  <a:pt x="194866" y="131437"/>
                </a:lnTo>
                <a:cubicBezTo>
                  <a:pt x="192930" y="129044"/>
                  <a:pt x="189980" y="127663"/>
                  <a:pt x="186938" y="127663"/>
                </a:cubicBezTo>
                <a:close/>
                <a:moveTo>
                  <a:pt x="78610" y="127653"/>
                </a:moveTo>
                <a:lnTo>
                  <a:pt x="98368" y="127653"/>
                </a:lnTo>
                <a:lnTo>
                  <a:pt x="98368" y="147270"/>
                </a:lnTo>
                <a:lnTo>
                  <a:pt x="78610" y="147270"/>
                </a:lnTo>
                <a:close/>
                <a:moveTo>
                  <a:pt x="39375" y="127653"/>
                </a:moveTo>
                <a:lnTo>
                  <a:pt x="58992" y="127653"/>
                </a:lnTo>
                <a:lnTo>
                  <a:pt x="58992" y="147270"/>
                </a:lnTo>
                <a:lnTo>
                  <a:pt x="39375" y="147270"/>
                </a:lnTo>
                <a:close/>
                <a:moveTo>
                  <a:pt x="589997" y="117844"/>
                </a:moveTo>
                <a:lnTo>
                  <a:pt x="609614" y="117844"/>
                </a:lnTo>
                <a:lnTo>
                  <a:pt x="609614" y="137461"/>
                </a:lnTo>
                <a:lnTo>
                  <a:pt x="589997" y="137461"/>
                </a:lnTo>
                <a:close/>
                <a:moveTo>
                  <a:pt x="550621" y="117844"/>
                </a:moveTo>
                <a:lnTo>
                  <a:pt x="570309" y="117844"/>
                </a:lnTo>
                <a:lnTo>
                  <a:pt x="570309" y="137461"/>
                </a:lnTo>
                <a:lnTo>
                  <a:pt x="550621" y="137461"/>
                </a:lnTo>
                <a:close/>
                <a:moveTo>
                  <a:pt x="186938" y="107965"/>
                </a:moveTo>
                <a:cubicBezTo>
                  <a:pt x="196156" y="107965"/>
                  <a:pt x="204729" y="112199"/>
                  <a:pt x="210352" y="119379"/>
                </a:cubicBezTo>
                <a:lnTo>
                  <a:pt x="257731" y="180221"/>
                </a:lnTo>
                <a:cubicBezTo>
                  <a:pt x="256533" y="175987"/>
                  <a:pt x="255611" y="171569"/>
                  <a:pt x="255611" y="166875"/>
                </a:cubicBezTo>
                <a:cubicBezTo>
                  <a:pt x="255611" y="139813"/>
                  <a:pt x="277734" y="117814"/>
                  <a:pt x="304835" y="117814"/>
                </a:cubicBezTo>
                <a:cubicBezTo>
                  <a:pt x="331935" y="117814"/>
                  <a:pt x="353966" y="139813"/>
                  <a:pt x="353966" y="166875"/>
                </a:cubicBezTo>
                <a:cubicBezTo>
                  <a:pt x="353966" y="171569"/>
                  <a:pt x="353136" y="175987"/>
                  <a:pt x="351938" y="180221"/>
                </a:cubicBezTo>
                <a:lnTo>
                  <a:pt x="399226" y="119379"/>
                </a:lnTo>
                <a:cubicBezTo>
                  <a:pt x="404941" y="112199"/>
                  <a:pt x="413421" y="107965"/>
                  <a:pt x="422639" y="107965"/>
                </a:cubicBezTo>
                <a:cubicBezTo>
                  <a:pt x="438954" y="107965"/>
                  <a:pt x="452320" y="121312"/>
                  <a:pt x="452320" y="137604"/>
                </a:cubicBezTo>
                <a:lnTo>
                  <a:pt x="452320" y="140089"/>
                </a:lnTo>
                <a:cubicBezTo>
                  <a:pt x="452320" y="146993"/>
                  <a:pt x="449832" y="153712"/>
                  <a:pt x="445407" y="159051"/>
                </a:cubicBezTo>
                <a:lnTo>
                  <a:pt x="353966" y="268678"/>
                </a:lnTo>
                <a:lnTo>
                  <a:pt x="353966" y="451666"/>
                </a:lnTo>
                <a:lnTo>
                  <a:pt x="383463" y="451666"/>
                </a:lnTo>
                <a:lnTo>
                  <a:pt x="383463" y="500727"/>
                </a:lnTo>
                <a:lnTo>
                  <a:pt x="521086" y="500727"/>
                </a:lnTo>
                <a:lnTo>
                  <a:pt x="521086" y="589091"/>
                </a:lnTo>
                <a:lnTo>
                  <a:pt x="570309" y="589091"/>
                </a:lnTo>
                <a:lnTo>
                  <a:pt x="570309" y="608697"/>
                </a:lnTo>
                <a:lnTo>
                  <a:pt x="0" y="608697"/>
                </a:lnTo>
                <a:lnTo>
                  <a:pt x="0" y="589091"/>
                </a:lnTo>
                <a:lnTo>
                  <a:pt x="88491" y="589091"/>
                </a:lnTo>
                <a:lnTo>
                  <a:pt x="88491" y="500727"/>
                </a:lnTo>
                <a:lnTo>
                  <a:pt x="226114" y="500727"/>
                </a:lnTo>
                <a:lnTo>
                  <a:pt x="226114" y="451666"/>
                </a:lnTo>
                <a:lnTo>
                  <a:pt x="255611" y="451666"/>
                </a:lnTo>
                <a:lnTo>
                  <a:pt x="255611" y="268678"/>
                </a:lnTo>
                <a:lnTo>
                  <a:pt x="164170" y="159051"/>
                </a:lnTo>
                <a:cubicBezTo>
                  <a:pt x="159746" y="153804"/>
                  <a:pt x="157349" y="146993"/>
                  <a:pt x="157349" y="140089"/>
                </a:cubicBezTo>
                <a:lnTo>
                  <a:pt x="157349" y="137604"/>
                </a:lnTo>
                <a:cubicBezTo>
                  <a:pt x="157349" y="121312"/>
                  <a:pt x="170623" y="107965"/>
                  <a:pt x="186938" y="107965"/>
                </a:cubicBezTo>
                <a:close/>
                <a:moveTo>
                  <a:pt x="58993" y="107965"/>
                </a:moveTo>
                <a:lnTo>
                  <a:pt x="78610" y="107965"/>
                </a:lnTo>
                <a:lnTo>
                  <a:pt x="78610" y="127653"/>
                </a:lnTo>
                <a:lnTo>
                  <a:pt x="58993" y="127653"/>
                </a:lnTo>
                <a:close/>
                <a:moveTo>
                  <a:pt x="570309" y="98227"/>
                </a:moveTo>
                <a:lnTo>
                  <a:pt x="589997" y="98227"/>
                </a:lnTo>
                <a:lnTo>
                  <a:pt x="589997" y="117844"/>
                </a:lnTo>
                <a:lnTo>
                  <a:pt x="570309" y="117844"/>
                </a:lnTo>
                <a:close/>
                <a:moveTo>
                  <a:pt x="255588" y="78539"/>
                </a:moveTo>
                <a:lnTo>
                  <a:pt x="275346" y="78539"/>
                </a:lnTo>
                <a:lnTo>
                  <a:pt x="275346" y="98227"/>
                </a:lnTo>
                <a:lnTo>
                  <a:pt x="255588" y="98227"/>
                </a:lnTo>
                <a:close/>
                <a:moveTo>
                  <a:pt x="275346" y="58922"/>
                </a:moveTo>
                <a:lnTo>
                  <a:pt x="294963" y="58922"/>
                </a:lnTo>
                <a:lnTo>
                  <a:pt x="294963" y="78539"/>
                </a:lnTo>
                <a:lnTo>
                  <a:pt x="275346" y="78539"/>
                </a:lnTo>
                <a:close/>
                <a:moveTo>
                  <a:pt x="235971" y="58922"/>
                </a:moveTo>
                <a:lnTo>
                  <a:pt x="255588" y="58922"/>
                </a:lnTo>
                <a:lnTo>
                  <a:pt x="255588" y="78539"/>
                </a:lnTo>
                <a:lnTo>
                  <a:pt x="235971" y="78539"/>
                </a:lnTo>
                <a:close/>
                <a:moveTo>
                  <a:pt x="452324" y="39305"/>
                </a:moveTo>
                <a:lnTo>
                  <a:pt x="471941" y="39305"/>
                </a:lnTo>
                <a:lnTo>
                  <a:pt x="471941" y="58922"/>
                </a:lnTo>
                <a:lnTo>
                  <a:pt x="452324" y="58922"/>
                </a:lnTo>
                <a:close/>
                <a:moveTo>
                  <a:pt x="255588" y="39305"/>
                </a:moveTo>
                <a:lnTo>
                  <a:pt x="275346" y="39305"/>
                </a:lnTo>
                <a:lnTo>
                  <a:pt x="275346" y="58922"/>
                </a:lnTo>
                <a:lnTo>
                  <a:pt x="255588" y="58922"/>
                </a:lnTo>
                <a:close/>
                <a:moveTo>
                  <a:pt x="137602" y="39305"/>
                </a:moveTo>
                <a:lnTo>
                  <a:pt x="157360" y="39305"/>
                </a:lnTo>
                <a:lnTo>
                  <a:pt x="157360" y="58922"/>
                </a:lnTo>
                <a:lnTo>
                  <a:pt x="137602" y="58922"/>
                </a:lnTo>
                <a:close/>
                <a:moveTo>
                  <a:pt x="471941" y="19617"/>
                </a:moveTo>
                <a:lnTo>
                  <a:pt x="491629" y="19617"/>
                </a:lnTo>
                <a:lnTo>
                  <a:pt x="491629" y="39305"/>
                </a:lnTo>
                <a:lnTo>
                  <a:pt x="471941" y="39305"/>
                </a:lnTo>
                <a:close/>
                <a:moveTo>
                  <a:pt x="432636" y="19617"/>
                </a:moveTo>
                <a:lnTo>
                  <a:pt x="452324" y="19617"/>
                </a:lnTo>
                <a:lnTo>
                  <a:pt x="452324" y="39305"/>
                </a:lnTo>
                <a:lnTo>
                  <a:pt x="432636" y="39305"/>
                </a:lnTo>
                <a:close/>
                <a:moveTo>
                  <a:pt x="157361" y="19617"/>
                </a:moveTo>
                <a:lnTo>
                  <a:pt x="176978" y="19617"/>
                </a:lnTo>
                <a:lnTo>
                  <a:pt x="176978" y="39305"/>
                </a:lnTo>
                <a:lnTo>
                  <a:pt x="157361" y="39305"/>
                </a:lnTo>
                <a:close/>
                <a:moveTo>
                  <a:pt x="117985" y="19617"/>
                </a:moveTo>
                <a:lnTo>
                  <a:pt x="137602" y="19617"/>
                </a:lnTo>
                <a:lnTo>
                  <a:pt x="137602" y="39305"/>
                </a:lnTo>
                <a:lnTo>
                  <a:pt x="117985" y="39305"/>
                </a:lnTo>
                <a:close/>
                <a:moveTo>
                  <a:pt x="452324" y="0"/>
                </a:moveTo>
                <a:lnTo>
                  <a:pt x="471941" y="0"/>
                </a:lnTo>
                <a:lnTo>
                  <a:pt x="471941" y="19617"/>
                </a:lnTo>
                <a:lnTo>
                  <a:pt x="452324" y="19617"/>
                </a:lnTo>
                <a:close/>
                <a:moveTo>
                  <a:pt x="137602" y="0"/>
                </a:moveTo>
                <a:lnTo>
                  <a:pt x="157360" y="0"/>
                </a:lnTo>
                <a:lnTo>
                  <a:pt x="157360" y="19617"/>
                </a:lnTo>
                <a:lnTo>
                  <a:pt x="137602" y="1961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8" name="对象 7"/>
          <p:cNvGraphicFramePr/>
          <p:nvPr/>
        </p:nvGraphicFramePr>
        <p:xfrm>
          <a:off x="26670" y="1012825"/>
          <a:ext cx="5325110" cy="383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5321300" imgH="3829050" progId="Paint.Picture">
                  <p:embed/>
                </p:oleObj>
              </mc:Choice>
              <mc:Fallback>
                <p:oleObj name="" r:id="rId1" imgW="5321300" imgH="38290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6670" y="1012825"/>
                        <a:ext cx="5325110" cy="383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/>
          <p:cNvGraphicFramePr/>
          <p:nvPr/>
        </p:nvGraphicFramePr>
        <p:xfrm>
          <a:off x="3197860" y="212090"/>
          <a:ext cx="5878195" cy="5249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3" imgW="5873750" imgH="5245100" progId="Paint.Picture">
                  <p:embed/>
                </p:oleObj>
              </mc:Choice>
              <mc:Fallback>
                <p:oleObj name="" r:id="rId3" imgW="5873750" imgH="524510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7860" y="212090"/>
                        <a:ext cx="5878195" cy="5249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队列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left-text-alignment-option_57042"/>
          <p:cNvSpPr>
            <a:spLocks noChangeAspect="1"/>
          </p:cNvSpPr>
          <p:nvPr/>
        </p:nvSpPr>
        <p:spPr bwMode="auto">
          <a:xfrm rot="5400000">
            <a:off x="661035" y="1905000"/>
            <a:ext cx="487045" cy="812800"/>
          </a:xfrm>
          <a:custGeom>
            <a:avLst/>
            <a:gdLst>
              <a:gd name="connsiteX0" fmla="*/ 43311 w 609685"/>
              <a:gd name="connsiteY0" fmla="*/ 446185 h 532698"/>
              <a:gd name="connsiteX1" fmla="*/ 323276 w 609685"/>
              <a:gd name="connsiteY1" fmla="*/ 446185 h 532698"/>
              <a:gd name="connsiteX2" fmla="*/ 366587 w 609685"/>
              <a:gd name="connsiteY2" fmla="*/ 489418 h 532698"/>
              <a:gd name="connsiteX3" fmla="*/ 323276 w 609685"/>
              <a:gd name="connsiteY3" fmla="*/ 532698 h 532698"/>
              <a:gd name="connsiteX4" fmla="*/ 43311 w 609685"/>
              <a:gd name="connsiteY4" fmla="*/ 532698 h 532698"/>
              <a:gd name="connsiteX5" fmla="*/ 0 w 609685"/>
              <a:gd name="connsiteY5" fmla="*/ 489418 h 532698"/>
              <a:gd name="connsiteX6" fmla="*/ 43311 w 609685"/>
              <a:gd name="connsiteY6" fmla="*/ 446185 h 532698"/>
              <a:gd name="connsiteX7" fmla="*/ 43314 w 609685"/>
              <a:gd name="connsiteY7" fmla="*/ 297504 h 532698"/>
              <a:gd name="connsiteX8" fmla="*/ 566372 w 609685"/>
              <a:gd name="connsiteY8" fmla="*/ 297504 h 532698"/>
              <a:gd name="connsiteX9" fmla="*/ 609685 w 609685"/>
              <a:gd name="connsiteY9" fmla="*/ 340737 h 532698"/>
              <a:gd name="connsiteX10" fmla="*/ 566372 w 609685"/>
              <a:gd name="connsiteY10" fmla="*/ 384017 h 532698"/>
              <a:gd name="connsiteX11" fmla="*/ 43314 w 609685"/>
              <a:gd name="connsiteY11" fmla="*/ 384017 h 532698"/>
              <a:gd name="connsiteX12" fmla="*/ 0 w 609685"/>
              <a:gd name="connsiteY12" fmla="*/ 340737 h 532698"/>
              <a:gd name="connsiteX13" fmla="*/ 43314 w 609685"/>
              <a:gd name="connsiteY13" fmla="*/ 297504 h 532698"/>
              <a:gd name="connsiteX14" fmla="*/ 43312 w 609685"/>
              <a:gd name="connsiteY14" fmla="*/ 148752 h 532698"/>
              <a:gd name="connsiteX15" fmla="*/ 473744 w 609685"/>
              <a:gd name="connsiteY15" fmla="*/ 148752 h 532698"/>
              <a:gd name="connsiteX16" fmla="*/ 517103 w 609685"/>
              <a:gd name="connsiteY16" fmla="*/ 191974 h 532698"/>
              <a:gd name="connsiteX17" fmla="*/ 473744 w 609685"/>
              <a:gd name="connsiteY17" fmla="*/ 235195 h 532698"/>
              <a:gd name="connsiteX18" fmla="*/ 43312 w 609685"/>
              <a:gd name="connsiteY18" fmla="*/ 235195 h 532698"/>
              <a:gd name="connsiteX19" fmla="*/ 0 w 609685"/>
              <a:gd name="connsiteY19" fmla="*/ 191974 h 532698"/>
              <a:gd name="connsiteX20" fmla="*/ 43312 w 609685"/>
              <a:gd name="connsiteY20" fmla="*/ 148752 h 532698"/>
              <a:gd name="connsiteX21" fmla="*/ 43314 w 609685"/>
              <a:gd name="connsiteY21" fmla="*/ 0 h 532698"/>
              <a:gd name="connsiteX22" fmla="*/ 566372 w 609685"/>
              <a:gd name="connsiteY22" fmla="*/ 0 h 532698"/>
              <a:gd name="connsiteX23" fmla="*/ 609685 w 609685"/>
              <a:gd name="connsiteY23" fmla="*/ 43256 h 532698"/>
              <a:gd name="connsiteX24" fmla="*/ 566372 w 609685"/>
              <a:gd name="connsiteY24" fmla="*/ 86513 h 532698"/>
              <a:gd name="connsiteX25" fmla="*/ 43314 w 609685"/>
              <a:gd name="connsiteY25" fmla="*/ 86513 h 532698"/>
              <a:gd name="connsiteX26" fmla="*/ 0 w 609685"/>
              <a:gd name="connsiteY26" fmla="*/ 43256 h 532698"/>
              <a:gd name="connsiteX27" fmla="*/ 43314 w 609685"/>
              <a:gd name="connsiteY27" fmla="*/ 0 h 53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85" h="532698">
                <a:moveTo>
                  <a:pt x="43311" y="446185"/>
                </a:moveTo>
                <a:lnTo>
                  <a:pt x="323276" y="446185"/>
                </a:lnTo>
                <a:cubicBezTo>
                  <a:pt x="347230" y="446185"/>
                  <a:pt x="366587" y="465508"/>
                  <a:pt x="366587" y="489418"/>
                </a:cubicBezTo>
                <a:cubicBezTo>
                  <a:pt x="366587" y="513329"/>
                  <a:pt x="347230" y="532698"/>
                  <a:pt x="323276" y="532698"/>
                </a:cubicBezTo>
                <a:lnTo>
                  <a:pt x="43311" y="532698"/>
                </a:lnTo>
                <a:cubicBezTo>
                  <a:pt x="19358" y="532698"/>
                  <a:pt x="0" y="513329"/>
                  <a:pt x="0" y="489418"/>
                </a:cubicBezTo>
                <a:cubicBezTo>
                  <a:pt x="0" y="465508"/>
                  <a:pt x="19358" y="446185"/>
                  <a:pt x="43311" y="446185"/>
                </a:cubicBezTo>
                <a:close/>
                <a:moveTo>
                  <a:pt x="43314" y="297504"/>
                </a:moveTo>
                <a:lnTo>
                  <a:pt x="566372" y="297504"/>
                </a:lnTo>
                <a:cubicBezTo>
                  <a:pt x="590326" y="297504"/>
                  <a:pt x="609685" y="316827"/>
                  <a:pt x="609685" y="340737"/>
                </a:cubicBezTo>
                <a:cubicBezTo>
                  <a:pt x="609685" y="364601"/>
                  <a:pt x="590326" y="384017"/>
                  <a:pt x="566372" y="384017"/>
                </a:cubicBezTo>
                <a:lnTo>
                  <a:pt x="43314" y="384017"/>
                </a:lnTo>
                <a:cubicBezTo>
                  <a:pt x="19359" y="384017"/>
                  <a:pt x="0" y="364648"/>
                  <a:pt x="0" y="340737"/>
                </a:cubicBezTo>
                <a:cubicBezTo>
                  <a:pt x="0" y="316827"/>
                  <a:pt x="19359" y="297504"/>
                  <a:pt x="43314" y="297504"/>
                </a:cubicBezTo>
                <a:close/>
                <a:moveTo>
                  <a:pt x="43312" y="148752"/>
                </a:moveTo>
                <a:lnTo>
                  <a:pt x="473744" y="148752"/>
                </a:lnTo>
                <a:cubicBezTo>
                  <a:pt x="497698" y="148752"/>
                  <a:pt x="517103" y="168070"/>
                  <a:pt x="517103" y="191974"/>
                </a:cubicBezTo>
                <a:cubicBezTo>
                  <a:pt x="517103" y="215877"/>
                  <a:pt x="497698" y="235195"/>
                  <a:pt x="473744" y="235195"/>
                </a:cubicBezTo>
                <a:lnTo>
                  <a:pt x="43312" y="235195"/>
                </a:lnTo>
                <a:cubicBezTo>
                  <a:pt x="19358" y="235195"/>
                  <a:pt x="0" y="215877"/>
                  <a:pt x="0" y="191974"/>
                </a:cubicBezTo>
                <a:cubicBezTo>
                  <a:pt x="0" y="168070"/>
                  <a:pt x="19358" y="148752"/>
                  <a:pt x="43312" y="148752"/>
                </a:cubicBezTo>
                <a:close/>
                <a:moveTo>
                  <a:pt x="43314" y="0"/>
                </a:moveTo>
                <a:lnTo>
                  <a:pt x="566372" y="0"/>
                </a:lnTo>
                <a:cubicBezTo>
                  <a:pt x="590326" y="0"/>
                  <a:pt x="609685" y="19333"/>
                  <a:pt x="609685" y="43256"/>
                </a:cubicBezTo>
                <a:cubicBezTo>
                  <a:pt x="609685" y="67180"/>
                  <a:pt x="590326" y="86513"/>
                  <a:pt x="566372" y="86513"/>
                </a:cubicBezTo>
                <a:lnTo>
                  <a:pt x="43314" y="86513"/>
                </a:lnTo>
                <a:cubicBezTo>
                  <a:pt x="19359" y="86513"/>
                  <a:pt x="0" y="67180"/>
                  <a:pt x="0" y="43256"/>
                </a:cubicBezTo>
                <a:cubicBezTo>
                  <a:pt x="0" y="19333"/>
                  <a:pt x="19359" y="0"/>
                  <a:pt x="4331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2" name="对象 1"/>
          <p:cNvGraphicFramePr/>
          <p:nvPr/>
        </p:nvGraphicFramePr>
        <p:xfrm>
          <a:off x="2274570" y="1427480"/>
          <a:ext cx="4594860" cy="151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4591050" imgH="1517650" progId="Paint.Picture">
                  <p:embed/>
                </p:oleObj>
              </mc:Choice>
              <mc:Fallback>
                <p:oleObj name="" r:id="rId1" imgW="4591050" imgH="15176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74570" y="1427480"/>
                        <a:ext cx="4594860" cy="15189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占位符 2"/>
          <p:cNvSpPr/>
          <p:nvPr/>
        </p:nvSpPr>
        <p:spPr>
          <a:xfrm>
            <a:off x="4283710" y="588645"/>
            <a:ext cx="4591050" cy="50228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14300" indent="0">
              <a:buNone/>
            </a:pPr>
            <a:r>
              <a:rPr lang="zh-CN" altLang="en-US" sz="1400">
                <a:sym typeface="+mn-ea"/>
              </a:rPr>
              <a:t>github.com/coreos/etcd/contrib/recipes</a:t>
            </a:r>
            <a:endParaRPr lang="zh-CN" altLang="en-US" sz="1400">
              <a:sym typeface="+mn-ea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196716" y="181655"/>
            <a:ext cx="3259160" cy="46418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defTabSz="964565"/>
            <a:r>
              <a:rPr lang="zh-CN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分布式同步原语</a:t>
            </a:r>
            <a:endParaRPr lang="zh-CN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11" name="文本框 38"/>
          <p:cNvSpPr txBox="1"/>
          <p:nvPr/>
        </p:nvSpPr>
        <p:spPr>
          <a:xfrm>
            <a:off x="395605" y="649605"/>
            <a:ext cx="1764030" cy="340995"/>
          </a:xfrm>
          <a:prstGeom prst="rect">
            <a:avLst/>
          </a:prstGeom>
          <a:noFill/>
        </p:spPr>
        <p:txBody>
          <a:bodyPr wrap="square" lIns="96434" tIns="48217" rIns="96434" bIns="48217" rtlCol="0">
            <a:spAutoFit/>
          </a:bodyPr>
          <a:lstStyle/>
          <a:p>
            <a:pPr algn="l" defTabSz="964565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队列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sp>
        <p:nvSpPr>
          <p:cNvPr id="3" name="left-text-alignment-option_57042"/>
          <p:cNvSpPr>
            <a:spLocks noChangeAspect="1"/>
          </p:cNvSpPr>
          <p:nvPr/>
        </p:nvSpPr>
        <p:spPr bwMode="auto">
          <a:xfrm rot="5400000">
            <a:off x="661035" y="1905000"/>
            <a:ext cx="487045" cy="812800"/>
          </a:xfrm>
          <a:custGeom>
            <a:avLst/>
            <a:gdLst>
              <a:gd name="connsiteX0" fmla="*/ 43311 w 609685"/>
              <a:gd name="connsiteY0" fmla="*/ 446185 h 532698"/>
              <a:gd name="connsiteX1" fmla="*/ 323276 w 609685"/>
              <a:gd name="connsiteY1" fmla="*/ 446185 h 532698"/>
              <a:gd name="connsiteX2" fmla="*/ 366587 w 609685"/>
              <a:gd name="connsiteY2" fmla="*/ 489418 h 532698"/>
              <a:gd name="connsiteX3" fmla="*/ 323276 w 609685"/>
              <a:gd name="connsiteY3" fmla="*/ 532698 h 532698"/>
              <a:gd name="connsiteX4" fmla="*/ 43311 w 609685"/>
              <a:gd name="connsiteY4" fmla="*/ 532698 h 532698"/>
              <a:gd name="connsiteX5" fmla="*/ 0 w 609685"/>
              <a:gd name="connsiteY5" fmla="*/ 489418 h 532698"/>
              <a:gd name="connsiteX6" fmla="*/ 43311 w 609685"/>
              <a:gd name="connsiteY6" fmla="*/ 446185 h 532698"/>
              <a:gd name="connsiteX7" fmla="*/ 43314 w 609685"/>
              <a:gd name="connsiteY7" fmla="*/ 297504 h 532698"/>
              <a:gd name="connsiteX8" fmla="*/ 566372 w 609685"/>
              <a:gd name="connsiteY8" fmla="*/ 297504 h 532698"/>
              <a:gd name="connsiteX9" fmla="*/ 609685 w 609685"/>
              <a:gd name="connsiteY9" fmla="*/ 340737 h 532698"/>
              <a:gd name="connsiteX10" fmla="*/ 566372 w 609685"/>
              <a:gd name="connsiteY10" fmla="*/ 384017 h 532698"/>
              <a:gd name="connsiteX11" fmla="*/ 43314 w 609685"/>
              <a:gd name="connsiteY11" fmla="*/ 384017 h 532698"/>
              <a:gd name="connsiteX12" fmla="*/ 0 w 609685"/>
              <a:gd name="connsiteY12" fmla="*/ 340737 h 532698"/>
              <a:gd name="connsiteX13" fmla="*/ 43314 w 609685"/>
              <a:gd name="connsiteY13" fmla="*/ 297504 h 532698"/>
              <a:gd name="connsiteX14" fmla="*/ 43312 w 609685"/>
              <a:gd name="connsiteY14" fmla="*/ 148752 h 532698"/>
              <a:gd name="connsiteX15" fmla="*/ 473744 w 609685"/>
              <a:gd name="connsiteY15" fmla="*/ 148752 h 532698"/>
              <a:gd name="connsiteX16" fmla="*/ 517103 w 609685"/>
              <a:gd name="connsiteY16" fmla="*/ 191974 h 532698"/>
              <a:gd name="connsiteX17" fmla="*/ 473744 w 609685"/>
              <a:gd name="connsiteY17" fmla="*/ 235195 h 532698"/>
              <a:gd name="connsiteX18" fmla="*/ 43312 w 609685"/>
              <a:gd name="connsiteY18" fmla="*/ 235195 h 532698"/>
              <a:gd name="connsiteX19" fmla="*/ 0 w 609685"/>
              <a:gd name="connsiteY19" fmla="*/ 191974 h 532698"/>
              <a:gd name="connsiteX20" fmla="*/ 43312 w 609685"/>
              <a:gd name="connsiteY20" fmla="*/ 148752 h 532698"/>
              <a:gd name="connsiteX21" fmla="*/ 43314 w 609685"/>
              <a:gd name="connsiteY21" fmla="*/ 0 h 532698"/>
              <a:gd name="connsiteX22" fmla="*/ 566372 w 609685"/>
              <a:gd name="connsiteY22" fmla="*/ 0 h 532698"/>
              <a:gd name="connsiteX23" fmla="*/ 609685 w 609685"/>
              <a:gd name="connsiteY23" fmla="*/ 43256 h 532698"/>
              <a:gd name="connsiteX24" fmla="*/ 566372 w 609685"/>
              <a:gd name="connsiteY24" fmla="*/ 86513 h 532698"/>
              <a:gd name="connsiteX25" fmla="*/ 43314 w 609685"/>
              <a:gd name="connsiteY25" fmla="*/ 86513 h 532698"/>
              <a:gd name="connsiteX26" fmla="*/ 0 w 609685"/>
              <a:gd name="connsiteY26" fmla="*/ 43256 h 532698"/>
              <a:gd name="connsiteX27" fmla="*/ 43314 w 609685"/>
              <a:gd name="connsiteY27" fmla="*/ 0 h 53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9685" h="532698">
                <a:moveTo>
                  <a:pt x="43311" y="446185"/>
                </a:moveTo>
                <a:lnTo>
                  <a:pt x="323276" y="446185"/>
                </a:lnTo>
                <a:cubicBezTo>
                  <a:pt x="347230" y="446185"/>
                  <a:pt x="366587" y="465508"/>
                  <a:pt x="366587" y="489418"/>
                </a:cubicBezTo>
                <a:cubicBezTo>
                  <a:pt x="366587" y="513329"/>
                  <a:pt x="347230" y="532698"/>
                  <a:pt x="323276" y="532698"/>
                </a:cubicBezTo>
                <a:lnTo>
                  <a:pt x="43311" y="532698"/>
                </a:lnTo>
                <a:cubicBezTo>
                  <a:pt x="19358" y="532698"/>
                  <a:pt x="0" y="513329"/>
                  <a:pt x="0" y="489418"/>
                </a:cubicBezTo>
                <a:cubicBezTo>
                  <a:pt x="0" y="465508"/>
                  <a:pt x="19358" y="446185"/>
                  <a:pt x="43311" y="446185"/>
                </a:cubicBezTo>
                <a:close/>
                <a:moveTo>
                  <a:pt x="43314" y="297504"/>
                </a:moveTo>
                <a:lnTo>
                  <a:pt x="566372" y="297504"/>
                </a:lnTo>
                <a:cubicBezTo>
                  <a:pt x="590326" y="297504"/>
                  <a:pt x="609685" y="316827"/>
                  <a:pt x="609685" y="340737"/>
                </a:cubicBezTo>
                <a:cubicBezTo>
                  <a:pt x="609685" y="364601"/>
                  <a:pt x="590326" y="384017"/>
                  <a:pt x="566372" y="384017"/>
                </a:cubicBezTo>
                <a:lnTo>
                  <a:pt x="43314" y="384017"/>
                </a:lnTo>
                <a:cubicBezTo>
                  <a:pt x="19359" y="384017"/>
                  <a:pt x="0" y="364648"/>
                  <a:pt x="0" y="340737"/>
                </a:cubicBezTo>
                <a:cubicBezTo>
                  <a:pt x="0" y="316827"/>
                  <a:pt x="19359" y="297504"/>
                  <a:pt x="43314" y="297504"/>
                </a:cubicBezTo>
                <a:close/>
                <a:moveTo>
                  <a:pt x="43312" y="148752"/>
                </a:moveTo>
                <a:lnTo>
                  <a:pt x="473744" y="148752"/>
                </a:lnTo>
                <a:cubicBezTo>
                  <a:pt x="497698" y="148752"/>
                  <a:pt x="517103" y="168070"/>
                  <a:pt x="517103" y="191974"/>
                </a:cubicBezTo>
                <a:cubicBezTo>
                  <a:pt x="517103" y="215877"/>
                  <a:pt x="497698" y="235195"/>
                  <a:pt x="473744" y="235195"/>
                </a:cubicBezTo>
                <a:lnTo>
                  <a:pt x="43312" y="235195"/>
                </a:lnTo>
                <a:cubicBezTo>
                  <a:pt x="19358" y="235195"/>
                  <a:pt x="0" y="215877"/>
                  <a:pt x="0" y="191974"/>
                </a:cubicBezTo>
                <a:cubicBezTo>
                  <a:pt x="0" y="168070"/>
                  <a:pt x="19358" y="148752"/>
                  <a:pt x="43312" y="148752"/>
                </a:cubicBezTo>
                <a:close/>
                <a:moveTo>
                  <a:pt x="43314" y="0"/>
                </a:moveTo>
                <a:lnTo>
                  <a:pt x="566372" y="0"/>
                </a:lnTo>
                <a:cubicBezTo>
                  <a:pt x="590326" y="0"/>
                  <a:pt x="609685" y="19333"/>
                  <a:pt x="609685" y="43256"/>
                </a:cubicBezTo>
                <a:cubicBezTo>
                  <a:pt x="609685" y="67180"/>
                  <a:pt x="590326" y="86513"/>
                  <a:pt x="566372" y="86513"/>
                </a:cubicBezTo>
                <a:lnTo>
                  <a:pt x="43314" y="86513"/>
                </a:lnTo>
                <a:cubicBezTo>
                  <a:pt x="19359" y="86513"/>
                  <a:pt x="0" y="67180"/>
                  <a:pt x="0" y="43256"/>
                </a:cubicBezTo>
                <a:cubicBezTo>
                  <a:pt x="0" y="19333"/>
                  <a:pt x="19359" y="0"/>
                  <a:pt x="43314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sp>
        <p:nvSpPr>
          <p:cNvPr id="5" name="networking_329099"/>
          <p:cNvSpPr>
            <a:spLocks noChangeAspect="1"/>
          </p:cNvSpPr>
          <p:nvPr/>
        </p:nvSpPr>
        <p:spPr bwMode="auto">
          <a:xfrm>
            <a:off x="395605" y="1233805"/>
            <a:ext cx="1061085" cy="807085"/>
          </a:xfrm>
          <a:custGeom>
            <a:avLst/>
            <a:gdLst>
              <a:gd name="T0" fmla="*/ 6599 w 6827"/>
              <a:gd name="T1" fmla="*/ 4200 h 5195"/>
              <a:gd name="T2" fmla="*/ 6386 w 6827"/>
              <a:gd name="T3" fmla="*/ 3063 h 5195"/>
              <a:gd name="T4" fmla="*/ 5690 w 6827"/>
              <a:gd name="T5" fmla="*/ 1569 h 5195"/>
              <a:gd name="T6" fmla="*/ 4997 w 6827"/>
              <a:gd name="T7" fmla="*/ 1356 h 5195"/>
              <a:gd name="T8" fmla="*/ 3497 w 6827"/>
              <a:gd name="T9" fmla="*/ 0 h 5195"/>
              <a:gd name="T10" fmla="*/ 1830 w 6827"/>
              <a:gd name="T11" fmla="*/ 1356 h 5195"/>
              <a:gd name="T12" fmla="*/ 1137 w 6827"/>
              <a:gd name="T13" fmla="*/ 1569 h 5195"/>
              <a:gd name="T14" fmla="*/ 441 w 6827"/>
              <a:gd name="T15" fmla="*/ 3063 h 5195"/>
              <a:gd name="T16" fmla="*/ 227 w 6827"/>
              <a:gd name="T17" fmla="*/ 4200 h 5195"/>
              <a:gd name="T18" fmla="*/ 0 w 6827"/>
              <a:gd name="T19" fmla="*/ 4413 h 5195"/>
              <a:gd name="T20" fmla="*/ 213 w 6827"/>
              <a:gd name="T21" fmla="*/ 5195 h 5195"/>
              <a:gd name="T22" fmla="*/ 2700 w 6827"/>
              <a:gd name="T23" fmla="*/ 4981 h 5195"/>
              <a:gd name="T24" fmla="*/ 2486 w 6827"/>
              <a:gd name="T25" fmla="*/ 4200 h 5195"/>
              <a:gd name="T26" fmla="*/ 2473 w 6827"/>
              <a:gd name="T27" fmla="*/ 3276 h 5195"/>
              <a:gd name="T28" fmla="*/ 1563 w 6827"/>
              <a:gd name="T29" fmla="*/ 3063 h 5195"/>
              <a:gd name="T30" fmla="*/ 1797 w 6827"/>
              <a:gd name="T31" fmla="*/ 1783 h 5195"/>
              <a:gd name="T32" fmla="*/ 4349 w 6827"/>
              <a:gd name="T33" fmla="*/ 2352 h 5195"/>
              <a:gd name="T34" fmla="*/ 5263 w 6827"/>
              <a:gd name="T35" fmla="*/ 1783 h 5195"/>
              <a:gd name="T36" fmla="*/ 4567 w 6827"/>
              <a:gd name="T37" fmla="*/ 3063 h 5195"/>
              <a:gd name="T38" fmla="*/ 4354 w 6827"/>
              <a:gd name="T39" fmla="*/ 4200 h 5195"/>
              <a:gd name="T40" fmla="*/ 4127 w 6827"/>
              <a:gd name="T41" fmla="*/ 4413 h 5195"/>
              <a:gd name="T42" fmla="*/ 4340 w 6827"/>
              <a:gd name="T43" fmla="*/ 5195 h 5195"/>
              <a:gd name="T44" fmla="*/ 6827 w 6827"/>
              <a:gd name="T45" fmla="*/ 4981 h 5195"/>
              <a:gd name="T46" fmla="*/ 6613 w 6827"/>
              <a:gd name="T47" fmla="*/ 4200 h 5195"/>
              <a:gd name="T48" fmla="*/ 2273 w 6827"/>
              <a:gd name="T49" fmla="*/ 4768 h 5195"/>
              <a:gd name="T50" fmla="*/ 427 w 6827"/>
              <a:gd name="T51" fmla="*/ 4626 h 5195"/>
              <a:gd name="T52" fmla="*/ 2259 w 6827"/>
              <a:gd name="T53" fmla="*/ 4626 h 5195"/>
              <a:gd name="T54" fmla="*/ 2046 w 6827"/>
              <a:gd name="T55" fmla="*/ 3490 h 5195"/>
              <a:gd name="T56" fmla="*/ 654 w 6827"/>
              <a:gd name="T57" fmla="*/ 4200 h 5195"/>
              <a:gd name="T58" fmla="*/ 2046 w 6827"/>
              <a:gd name="T59" fmla="*/ 3490 h 5195"/>
              <a:gd name="T60" fmla="*/ 4329 w 6827"/>
              <a:gd name="T61" fmla="*/ 1925 h 5195"/>
              <a:gd name="T62" fmla="*/ 2206 w 6827"/>
              <a:gd name="T63" fmla="*/ 1623 h 5195"/>
              <a:gd name="T64" fmla="*/ 2525 w 6827"/>
              <a:gd name="T65" fmla="*/ 1321 h 5195"/>
              <a:gd name="T66" fmla="*/ 3497 w 6827"/>
              <a:gd name="T67" fmla="*/ 427 h 5195"/>
              <a:gd name="T68" fmla="*/ 4400 w 6827"/>
              <a:gd name="T69" fmla="*/ 1331 h 5195"/>
              <a:gd name="T70" fmla="*/ 4337 w 6827"/>
              <a:gd name="T71" fmla="*/ 1924 h 5195"/>
              <a:gd name="T72" fmla="*/ 6173 w 6827"/>
              <a:gd name="T73" fmla="*/ 3490 h 5195"/>
              <a:gd name="T74" fmla="*/ 4781 w 6827"/>
              <a:gd name="T75" fmla="*/ 4200 h 5195"/>
              <a:gd name="T76" fmla="*/ 6400 w 6827"/>
              <a:gd name="T77" fmla="*/ 4768 h 5195"/>
              <a:gd name="T78" fmla="*/ 4554 w 6827"/>
              <a:gd name="T79" fmla="*/ 4626 h 5195"/>
              <a:gd name="T80" fmla="*/ 6386 w 6827"/>
              <a:gd name="T81" fmla="*/ 4626 h 5195"/>
              <a:gd name="T82" fmla="*/ 6400 w 6827"/>
              <a:gd name="T83" fmla="*/ 4768 h 5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827" h="5195">
                <a:moveTo>
                  <a:pt x="6613" y="4200"/>
                </a:moveTo>
                <a:lnTo>
                  <a:pt x="6599" y="4200"/>
                </a:lnTo>
                <a:lnTo>
                  <a:pt x="6599" y="3276"/>
                </a:lnTo>
                <a:cubicBezTo>
                  <a:pt x="6599" y="3159"/>
                  <a:pt x="6504" y="3063"/>
                  <a:pt x="6386" y="3063"/>
                </a:cubicBezTo>
                <a:lnTo>
                  <a:pt x="5690" y="3063"/>
                </a:lnTo>
                <a:lnTo>
                  <a:pt x="5690" y="1569"/>
                </a:lnTo>
                <a:cubicBezTo>
                  <a:pt x="5690" y="1451"/>
                  <a:pt x="5595" y="1356"/>
                  <a:pt x="5477" y="1356"/>
                </a:cubicBezTo>
                <a:lnTo>
                  <a:pt x="4997" y="1356"/>
                </a:lnTo>
                <a:cubicBezTo>
                  <a:pt x="4933" y="1194"/>
                  <a:pt x="4812" y="1058"/>
                  <a:pt x="4655" y="976"/>
                </a:cubicBezTo>
                <a:cubicBezTo>
                  <a:pt x="4560" y="419"/>
                  <a:pt x="4076" y="0"/>
                  <a:pt x="3497" y="0"/>
                </a:cubicBezTo>
                <a:cubicBezTo>
                  <a:pt x="2944" y="0"/>
                  <a:pt x="2473" y="387"/>
                  <a:pt x="2351" y="910"/>
                </a:cubicBezTo>
                <a:cubicBezTo>
                  <a:pt x="2113" y="963"/>
                  <a:pt x="1918" y="1133"/>
                  <a:pt x="1830" y="1356"/>
                </a:cubicBezTo>
                <a:lnTo>
                  <a:pt x="1350" y="1356"/>
                </a:lnTo>
                <a:cubicBezTo>
                  <a:pt x="1232" y="1356"/>
                  <a:pt x="1137" y="1451"/>
                  <a:pt x="1137" y="1569"/>
                </a:cubicBezTo>
                <a:lnTo>
                  <a:pt x="1137" y="3063"/>
                </a:lnTo>
                <a:lnTo>
                  <a:pt x="441" y="3063"/>
                </a:lnTo>
                <a:cubicBezTo>
                  <a:pt x="323" y="3063"/>
                  <a:pt x="227" y="3159"/>
                  <a:pt x="227" y="3276"/>
                </a:cubicBezTo>
                <a:lnTo>
                  <a:pt x="227" y="4200"/>
                </a:lnTo>
                <a:lnTo>
                  <a:pt x="213" y="4200"/>
                </a:lnTo>
                <a:cubicBezTo>
                  <a:pt x="96" y="4200"/>
                  <a:pt x="0" y="4295"/>
                  <a:pt x="0" y="4413"/>
                </a:cubicBezTo>
                <a:lnTo>
                  <a:pt x="0" y="4981"/>
                </a:lnTo>
                <a:cubicBezTo>
                  <a:pt x="0" y="5099"/>
                  <a:pt x="96" y="5195"/>
                  <a:pt x="213" y="5195"/>
                </a:cubicBezTo>
                <a:lnTo>
                  <a:pt x="2486" y="5195"/>
                </a:lnTo>
                <a:cubicBezTo>
                  <a:pt x="2604" y="5195"/>
                  <a:pt x="2700" y="5099"/>
                  <a:pt x="2700" y="4981"/>
                </a:cubicBezTo>
                <a:lnTo>
                  <a:pt x="2700" y="4413"/>
                </a:lnTo>
                <a:cubicBezTo>
                  <a:pt x="2700" y="4295"/>
                  <a:pt x="2604" y="4200"/>
                  <a:pt x="2486" y="4200"/>
                </a:cubicBezTo>
                <a:lnTo>
                  <a:pt x="2473" y="4200"/>
                </a:lnTo>
                <a:lnTo>
                  <a:pt x="2473" y="3276"/>
                </a:lnTo>
                <a:cubicBezTo>
                  <a:pt x="2473" y="3159"/>
                  <a:pt x="2377" y="3063"/>
                  <a:pt x="2259" y="3063"/>
                </a:cubicBezTo>
                <a:lnTo>
                  <a:pt x="1563" y="3063"/>
                </a:lnTo>
                <a:lnTo>
                  <a:pt x="1563" y="1783"/>
                </a:lnTo>
                <a:lnTo>
                  <a:pt x="1797" y="1783"/>
                </a:lnTo>
                <a:cubicBezTo>
                  <a:pt x="1870" y="2108"/>
                  <a:pt x="2161" y="2352"/>
                  <a:pt x="2508" y="2352"/>
                </a:cubicBezTo>
                <a:lnTo>
                  <a:pt x="4349" y="2352"/>
                </a:lnTo>
                <a:cubicBezTo>
                  <a:pt x="4630" y="2352"/>
                  <a:pt x="4951" y="2133"/>
                  <a:pt x="5030" y="1783"/>
                </a:cubicBezTo>
                <a:lnTo>
                  <a:pt x="5263" y="1783"/>
                </a:lnTo>
                <a:lnTo>
                  <a:pt x="5263" y="3063"/>
                </a:lnTo>
                <a:lnTo>
                  <a:pt x="4567" y="3063"/>
                </a:lnTo>
                <a:cubicBezTo>
                  <a:pt x="4450" y="3063"/>
                  <a:pt x="4354" y="3159"/>
                  <a:pt x="4354" y="3276"/>
                </a:cubicBezTo>
                <a:lnTo>
                  <a:pt x="4354" y="4200"/>
                </a:lnTo>
                <a:lnTo>
                  <a:pt x="4340" y="4200"/>
                </a:lnTo>
                <a:cubicBezTo>
                  <a:pt x="4222" y="4200"/>
                  <a:pt x="4127" y="4295"/>
                  <a:pt x="4127" y="4413"/>
                </a:cubicBezTo>
                <a:lnTo>
                  <a:pt x="4127" y="4981"/>
                </a:lnTo>
                <a:cubicBezTo>
                  <a:pt x="4127" y="5099"/>
                  <a:pt x="4222" y="5195"/>
                  <a:pt x="4340" y="5195"/>
                </a:cubicBezTo>
                <a:lnTo>
                  <a:pt x="6613" y="5195"/>
                </a:lnTo>
                <a:cubicBezTo>
                  <a:pt x="6731" y="5195"/>
                  <a:pt x="6827" y="5099"/>
                  <a:pt x="6827" y="4981"/>
                </a:cubicBezTo>
                <a:lnTo>
                  <a:pt x="6827" y="4413"/>
                </a:lnTo>
                <a:cubicBezTo>
                  <a:pt x="6827" y="4295"/>
                  <a:pt x="6731" y="4200"/>
                  <a:pt x="6613" y="4200"/>
                </a:cubicBezTo>
                <a:close/>
                <a:moveTo>
                  <a:pt x="2273" y="4626"/>
                </a:moveTo>
                <a:lnTo>
                  <a:pt x="2273" y="4768"/>
                </a:lnTo>
                <a:lnTo>
                  <a:pt x="427" y="4768"/>
                </a:lnTo>
                <a:lnTo>
                  <a:pt x="427" y="4626"/>
                </a:lnTo>
                <a:lnTo>
                  <a:pt x="441" y="4626"/>
                </a:lnTo>
                <a:lnTo>
                  <a:pt x="2259" y="4626"/>
                </a:lnTo>
                <a:lnTo>
                  <a:pt x="2273" y="4626"/>
                </a:lnTo>
                <a:close/>
                <a:moveTo>
                  <a:pt x="2046" y="3490"/>
                </a:moveTo>
                <a:lnTo>
                  <a:pt x="2046" y="4200"/>
                </a:lnTo>
                <a:lnTo>
                  <a:pt x="654" y="4200"/>
                </a:lnTo>
                <a:lnTo>
                  <a:pt x="654" y="3490"/>
                </a:lnTo>
                <a:lnTo>
                  <a:pt x="2046" y="3490"/>
                </a:lnTo>
                <a:close/>
                <a:moveTo>
                  <a:pt x="4337" y="1924"/>
                </a:moveTo>
                <a:cubicBezTo>
                  <a:pt x="4334" y="1925"/>
                  <a:pt x="4331" y="1925"/>
                  <a:pt x="4329" y="1925"/>
                </a:cubicBezTo>
                <a:lnTo>
                  <a:pt x="2508" y="1925"/>
                </a:lnTo>
                <a:cubicBezTo>
                  <a:pt x="2341" y="1925"/>
                  <a:pt x="2206" y="1789"/>
                  <a:pt x="2206" y="1623"/>
                </a:cubicBezTo>
                <a:cubicBezTo>
                  <a:pt x="2206" y="1456"/>
                  <a:pt x="2341" y="1320"/>
                  <a:pt x="2508" y="1320"/>
                </a:cubicBezTo>
                <a:cubicBezTo>
                  <a:pt x="2514" y="1320"/>
                  <a:pt x="2520" y="1320"/>
                  <a:pt x="2525" y="1321"/>
                </a:cubicBezTo>
                <a:cubicBezTo>
                  <a:pt x="2641" y="1327"/>
                  <a:pt x="2741" y="1239"/>
                  <a:pt x="2750" y="1123"/>
                </a:cubicBezTo>
                <a:cubicBezTo>
                  <a:pt x="2777" y="732"/>
                  <a:pt x="3105" y="427"/>
                  <a:pt x="3497" y="427"/>
                </a:cubicBezTo>
                <a:cubicBezTo>
                  <a:pt x="3896" y="427"/>
                  <a:pt x="4224" y="739"/>
                  <a:pt x="4245" y="1137"/>
                </a:cubicBezTo>
                <a:cubicBezTo>
                  <a:pt x="4249" y="1228"/>
                  <a:pt x="4312" y="1307"/>
                  <a:pt x="4400" y="1331"/>
                </a:cubicBezTo>
                <a:cubicBezTo>
                  <a:pt x="4530" y="1368"/>
                  <a:pt x="4621" y="1488"/>
                  <a:pt x="4621" y="1623"/>
                </a:cubicBezTo>
                <a:cubicBezTo>
                  <a:pt x="4621" y="1782"/>
                  <a:pt x="4496" y="1915"/>
                  <a:pt x="4337" y="1924"/>
                </a:cubicBezTo>
                <a:close/>
                <a:moveTo>
                  <a:pt x="4781" y="3490"/>
                </a:moveTo>
                <a:lnTo>
                  <a:pt x="6173" y="3490"/>
                </a:lnTo>
                <a:lnTo>
                  <a:pt x="6173" y="4200"/>
                </a:lnTo>
                <a:lnTo>
                  <a:pt x="4781" y="4200"/>
                </a:lnTo>
                <a:lnTo>
                  <a:pt x="4781" y="3490"/>
                </a:lnTo>
                <a:close/>
                <a:moveTo>
                  <a:pt x="6400" y="4768"/>
                </a:moveTo>
                <a:lnTo>
                  <a:pt x="4554" y="4768"/>
                </a:lnTo>
                <a:lnTo>
                  <a:pt x="4554" y="4626"/>
                </a:lnTo>
                <a:lnTo>
                  <a:pt x="4567" y="4626"/>
                </a:lnTo>
                <a:lnTo>
                  <a:pt x="6386" y="4626"/>
                </a:lnTo>
                <a:lnTo>
                  <a:pt x="6400" y="4626"/>
                </a:lnTo>
                <a:lnTo>
                  <a:pt x="6400" y="476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sp>
      <p:graphicFrame>
        <p:nvGraphicFramePr>
          <p:cNvPr id="7" name="对象 6"/>
          <p:cNvGraphicFramePr/>
          <p:nvPr/>
        </p:nvGraphicFramePr>
        <p:xfrm>
          <a:off x="3773805" y="-26670"/>
          <a:ext cx="5102860" cy="5255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1" imgW="5099050" imgH="5251450" progId="Paint.Picture">
                  <p:embed/>
                </p:oleObj>
              </mc:Choice>
              <mc:Fallback>
                <p:oleObj name="" r:id="rId1" imgW="5099050" imgH="5251450" progId="Paint.Picture">
                  <p:embed/>
                  <p:pic>
                    <p:nvPicPr>
                      <p:cNvPr id="0" name="图片 1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73805" y="-26670"/>
                        <a:ext cx="5102860" cy="52552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DECORATE_SHAPE_ID" val="6"/>
</p:tagLst>
</file>

<file path=ppt/tags/tag2.xml><?xml version="1.0" encoding="utf-8"?>
<p:tagLst xmlns:p="http://schemas.openxmlformats.org/presentationml/2006/main">
  <p:tag name="KSO_WPP_MARK_KEY" val="31f714e4-1d0e-4fc8-bc91-78d22118660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9151</Words>
  <Application>WPS 演示</Application>
  <PresentationFormat>自定义</PresentationFormat>
  <Paragraphs>1030</Paragraphs>
  <Slides>142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108</vt:i4>
      </vt:variant>
      <vt:variant>
        <vt:lpstr>幻灯片标题</vt:lpstr>
      </vt:variant>
      <vt:variant>
        <vt:i4>142</vt:i4>
      </vt:variant>
    </vt:vector>
  </HeadingPairs>
  <TitlesOfParts>
    <vt:vector size="263" baseType="lpstr">
      <vt:lpstr>Arial</vt:lpstr>
      <vt:lpstr>宋体</vt:lpstr>
      <vt:lpstr>Wingdings</vt:lpstr>
      <vt:lpstr>Adobe 仿宋 Std R</vt:lpstr>
      <vt:lpstr>仿宋</vt:lpstr>
      <vt:lpstr>Comic Sans MS</vt:lpstr>
      <vt:lpstr>微软雅黑</vt:lpstr>
      <vt:lpstr>Arial</vt:lpstr>
      <vt:lpstr>Arial Unicode MS</vt:lpstr>
      <vt:lpstr>Calibri</vt:lpstr>
      <vt:lpstr>Wingdings</vt:lpstr>
      <vt:lpstr>Courier New</vt:lpstr>
      <vt:lpstr>Office 主题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Go并发编程研讨课</dc:title>
  <dc:creator>晁岳攀</dc:creator>
  <dc:description>https://colobu.com/</dc:description>
  <cp:lastModifiedBy>pingzhe</cp:lastModifiedBy>
  <cp:revision>790</cp:revision>
  <dcterms:created xsi:type="dcterms:W3CDTF">2019-06-04T10:32:00Z</dcterms:created>
  <dcterms:modified xsi:type="dcterms:W3CDTF">2022-12-14T02:20:16Z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256136C802504CEE93D1DA2ADE002AA5</vt:lpwstr>
  </property>
</Properties>
</file>